
<file path=[Content_Types].xml><?xml version="1.0" encoding="utf-8"?>
<Types xmlns="http://schemas.openxmlformats.org/package/2006/content-types">
  <Default Extension="jfif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9"/>
  </p:notesMasterIdLst>
  <p:handoutMasterIdLst>
    <p:handoutMasterId r:id="rId20"/>
  </p:handout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</p:sldIdLst>
  <p:sldSz cx="12192000" cy="6858000"/>
  <p:notesSz cx="6858000" cy="9144000"/>
  <p:defaultTextStyle>
    <a:defPPr rtl="0"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84B3151-012E-4012-9978-38F62319AE53}" v="109" dt="2020-01-26T19:46:48.226"/>
  </p1510:revLst>
</p1510:revInfo>
</file>

<file path=ppt/tableStyles.xml><?xml version="1.0" encoding="utf-8"?>
<a:tblStyleLst xmlns:a="http://schemas.openxmlformats.org/drawingml/2006/main" def="{0E3FDE45-AF77-4B5C-9715-49D594BDF05E}"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80" d="100"/>
          <a:sy n="80" d="100"/>
        </p:scale>
        <p:origin x="58" y="18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9" d="100"/>
          <a:sy n="89" d="100"/>
        </p:scale>
        <p:origin x="2994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Олександр Кіщук" userId="60642182eca914e8" providerId="LiveId" clId="{484B3151-012E-4012-9978-38F62319AE53}"/>
    <pc:docChg chg="undo custSel mod addSld modSld">
      <pc:chgData name="Олександр Кіщук" userId="60642182eca914e8" providerId="LiveId" clId="{484B3151-012E-4012-9978-38F62319AE53}" dt="2020-01-26T19:48:57.724" v="1891" actId="27636"/>
      <pc:docMkLst>
        <pc:docMk/>
      </pc:docMkLst>
      <pc:sldChg chg="modSp">
        <pc:chgData name="Олександр Кіщук" userId="60642182eca914e8" providerId="LiveId" clId="{484B3151-012E-4012-9978-38F62319AE53}" dt="2020-01-26T10:59:15.284" v="32" actId="1076"/>
        <pc:sldMkLst>
          <pc:docMk/>
          <pc:sldMk cId="1177092903" sldId="259"/>
        </pc:sldMkLst>
        <pc:spChg chg="mod">
          <ac:chgData name="Олександр Кіщук" userId="60642182eca914e8" providerId="LiveId" clId="{484B3151-012E-4012-9978-38F62319AE53}" dt="2020-01-26T10:58:59.194" v="29" actId="20577"/>
          <ac:spMkLst>
            <pc:docMk/>
            <pc:sldMk cId="1177092903" sldId="259"/>
            <ac:spMk id="4" creationId="{96D98DBB-229E-45C2-BB84-112C7CCABDCB}"/>
          </ac:spMkLst>
        </pc:spChg>
        <pc:spChg chg="mod">
          <ac:chgData name="Олександр Кіщук" userId="60642182eca914e8" providerId="LiveId" clId="{484B3151-012E-4012-9978-38F62319AE53}" dt="2020-01-26T10:59:15.284" v="32" actId="1076"/>
          <ac:spMkLst>
            <pc:docMk/>
            <pc:sldMk cId="1177092903" sldId="259"/>
            <ac:spMk id="7" creationId="{6B781CB2-7281-49A2-94F2-BD2F3407169D}"/>
          </ac:spMkLst>
        </pc:spChg>
        <pc:spChg chg="mod">
          <ac:chgData name="Олександр Кіщук" userId="60642182eca914e8" providerId="LiveId" clId="{484B3151-012E-4012-9978-38F62319AE53}" dt="2020-01-26T10:59:09.387" v="30" actId="1076"/>
          <ac:spMkLst>
            <pc:docMk/>
            <pc:sldMk cId="1177092903" sldId="259"/>
            <ac:spMk id="8" creationId="{2BEDA1D7-274B-418C-B563-6CDD17A2E530}"/>
          </ac:spMkLst>
        </pc:spChg>
      </pc:sldChg>
      <pc:sldChg chg="addSp delSp modSp">
        <pc:chgData name="Олександр Кіщук" userId="60642182eca914e8" providerId="LiveId" clId="{484B3151-012E-4012-9978-38F62319AE53}" dt="2020-01-26T10:58:54.814" v="28" actId="20577"/>
        <pc:sldMkLst>
          <pc:docMk/>
          <pc:sldMk cId="2448389070" sldId="260"/>
        </pc:sldMkLst>
        <pc:spChg chg="del">
          <ac:chgData name="Олександр Кіщук" userId="60642182eca914e8" providerId="LiveId" clId="{484B3151-012E-4012-9978-38F62319AE53}" dt="2020-01-26T10:56:36.434" v="0" actId="478"/>
          <ac:spMkLst>
            <pc:docMk/>
            <pc:sldMk cId="2448389070" sldId="260"/>
            <ac:spMk id="2" creationId="{00000000-0000-0000-0000-000000000000}"/>
          </ac:spMkLst>
        </pc:spChg>
        <pc:spChg chg="add mod">
          <ac:chgData name="Олександр Кіщук" userId="60642182eca914e8" providerId="LiveId" clId="{484B3151-012E-4012-9978-38F62319AE53}" dt="2020-01-26T10:58:43.506" v="25" actId="1076"/>
          <ac:spMkLst>
            <pc:docMk/>
            <pc:sldMk cId="2448389070" sldId="260"/>
            <ac:spMk id="5" creationId="{A0D41CFA-DF00-47B4-8E42-94DBC47ED9E0}"/>
          </ac:spMkLst>
        </pc:spChg>
        <pc:spChg chg="add del mod">
          <ac:chgData name="Олександр Кіщук" userId="60642182eca914e8" providerId="LiveId" clId="{484B3151-012E-4012-9978-38F62319AE53}" dt="2020-01-26T10:56:39.659" v="1" actId="478"/>
          <ac:spMkLst>
            <pc:docMk/>
            <pc:sldMk cId="2448389070" sldId="260"/>
            <ac:spMk id="7" creationId="{D2630AE5-E99E-4F45-9134-7E55F7F7A6E1}"/>
          </ac:spMkLst>
        </pc:spChg>
        <pc:spChg chg="add mod">
          <ac:chgData name="Олександр Кіщук" userId="60642182eca914e8" providerId="LiveId" clId="{484B3151-012E-4012-9978-38F62319AE53}" dt="2020-01-26T10:58:53.131" v="27" actId="20577"/>
          <ac:spMkLst>
            <pc:docMk/>
            <pc:sldMk cId="2448389070" sldId="260"/>
            <ac:spMk id="9" creationId="{22C20EF7-6FDB-4084-8B4F-FB3ECB632269}"/>
          </ac:spMkLst>
        </pc:spChg>
        <pc:spChg chg="del">
          <ac:chgData name="Олександр Кіщук" userId="60642182eca914e8" providerId="LiveId" clId="{484B3151-012E-4012-9978-38F62319AE53}" dt="2020-01-26T10:56:36.434" v="0" actId="478"/>
          <ac:spMkLst>
            <pc:docMk/>
            <pc:sldMk cId="2448389070" sldId="260"/>
            <ac:spMk id="11" creationId="{00000000-0000-0000-0000-000000000000}"/>
          </ac:spMkLst>
        </pc:spChg>
        <pc:spChg chg="add mod">
          <ac:chgData name="Олександр Кіщук" userId="60642182eca914e8" providerId="LiveId" clId="{484B3151-012E-4012-9978-38F62319AE53}" dt="2020-01-26T10:58:33.389" v="22" actId="1076"/>
          <ac:spMkLst>
            <pc:docMk/>
            <pc:sldMk cId="2448389070" sldId="260"/>
            <ac:spMk id="12" creationId="{7BB75916-E0E5-49CA-ACE2-68C52BD25357}"/>
          </ac:spMkLst>
        </pc:spChg>
        <pc:spChg chg="add mod">
          <ac:chgData name="Олександр Кіщук" userId="60642182eca914e8" providerId="LiveId" clId="{484B3151-012E-4012-9978-38F62319AE53}" dt="2020-01-26T10:58:54.814" v="28" actId="20577"/>
          <ac:spMkLst>
            <pc:docMk/>
            <pc:sldMk cId="2448389070" sldId="260"/>
            <ac:spMk id="13" creationId="{8CA75329-5DF0-4649-885B-5ACD76F82251}"/>
          </ac:spMkLst>
        </pc:spChg>
        <pc:graphicFrameChg chg="del">
          <ac:chgData name="Олександр Кіщук" userId="60642182eca914e8" providerId="LiveId" clId="{484B3151-012E-4012-9978-38F62319AE53}" dt="2020-01-26T10:56:36.434" v="0" actId="478"/>
          <ac:graphicFrameMkLst>
            <pc:docMk/>
            <pc:sldMk cId="2448389070" sldId="260"/>
            <ac:graphicFrameMk id="4" creationId="{00000000-0000-0000-0000-000000000000}"/>
          </ac:graphicFrameMkLst>
        </pc:graphicFrameChg>
      </pc:sldChg>
      <pc:sldChg chg="addSp delSp modSp">
        <pc:chgData name="Олександр Кіщук" userId="60642182eca914e8" providerId="LiveId" clId="{484B3151-012E-4012-9978-38F62319AE53}" dt="2020-01-26T17:12:25.544" v="738" actId="1076"/>
        <pc:sldMkLst>
          <pc:docMk/>
          <pc:sldMk cId="997282786" sldId="261"/>
        </pc:sldMkLst>
        <pc:spChg chg="del">
          <ac:chgData name="Олександр Кіщук" userId="60642182eca914e8" providerId="LiveId" clId="{484B3151-012E-4012-9978-38F62319AE53}" dt="2020-01-26T10:59:59.640" v="33" actId="478"/>
          <ac:spMkLst>
            <pc:docMk/>
            <pc:sldMk cId="997282786" sldId="261"/>
            <ac:spMk id="2" creationId="{00000000-0000-0000-0000-000000000000}"/>
          </ac:spMkLst>
        </pc:spChg>
        <pc:spChg chg="add mod">
          <ac:chgData name="Олександр Кіщук" userId="60642182eca914e8" providerId="LiveId" clId="{484B3151-012E-4012-9978-38F62319AE53}" dt="2020-01-26T17:11:34.140" v="727" actId="122"/>
          <ac:spMkLst>
            <pc:docMk/>
            <pc:sldMk cId="997282786" sldId="261"/>
            <ac:spMk id="3" creationId="{7E11A8F6-4CF0-4EA2-9B8A-3DFCBB2A1D49}"/>
          </ac:spMkLst>
        </pc:spChg>
        <pc:spChg chg="add del mod">
          <ac:chgData name="Олександр Кіщук" userId="60642182eca914e8" providerId="LiveId" clId="{484B3151-012E-4012-9978-38F62319AE53}" dt="2020-01-26T11:00:03.937" v="34" actId="478"/>
          <ac:spMkLst>
            <pc:docMk/>
            <pc:sldMk cId="997282786" sldId="261"/>
            <ac:spMk id="4" creationId="{097D7BA5-39CC-4D3A-ABDD-0DE1A3EBC227}"/>
          </ac:spMkLst>
        </pc:spChg>
        <pc:spChg chg="add del mod">
          <ac:chgData name="Олександр Кіщук" userId="60642182eca914e8" providerId="LiveId" clId="{484B3151-012E-4012-9978-38F62319AE53}" dt="2020-01-26T15:13:11.682" v="71" actId="931"/>
          <ac:spMkLst>
            <pc:docMk/>
            <pc:sldMk cId="997282786" sldId="261"/>
            <ac:spMk id="5" creationId="{05101003-C21B-4955-A1A8-E304AA9B3E93}"/>
          </ac:spMkLst>
        </pc:spChg>
        <pc:spChg chg="del">
          <ac:chgData name="Олександр Кіщук" userId="60642182eca914e8" providerId="LiveId" clId="{484B3151-012E-4012-9978-38F62319AE53}" dt="2020-01-26T10:59:59.640" v="33" actId="478"/>
          <ac:spMkLst>
            <pc:docMk/>
            <pc:sldMk cId="997282786" sldId="261"/>
            <ac:spMk id="10" creationId="{00000000-0000-0000-0000-000000000000}"/>
          </ac:spMkLst>
        </pc:spChg>
        <pc:spChg chg="add mod">
          <ac:chgData name="Олександр Кіщук" userId="60642182eca914e8" providerId="LiveId" clId="{484B3151-012E-4012-9978-38F62319AE53}" dt="2020-01-26T17:12:25.544" v="738" actId="1076"/>
          <ac:spMkLst>
            <pc:docMk/>
            <pc:sldMk cId="997282786" sldId="261"/>
            <ac:spMk id="20" creationId="{889FE471-9ADE-4642-A5FD-F71D02DBB56B}"/>
          </ac:spMkLst>
        </pc:spChg>
        <pc:spChg chg="add mod">
          <ac:chgData name="Олександр Кіщук" userId="60642182eca914e8" providerId="LiveId" clId="{484B3151-012E-4012-9978-38F62319AE53}" dt="2020-01-26T17:12:21.336" v="737" actId="1076"/>
          <ac:spMkLst>
            <pc:docMk/>
            <pc:sldMk cId="997282786" sldId="261"/>
            <ac:spMk id="21" creationId="{4B21376F-26C0-42EA-ADAE-6D668F56C391}"/>
          </ac:spMkLst>
        </pc:spChg>
        <pc:spChg chg="add mod">
          <ac:chgData name="Олександр Кіщук" userId="60642182eca914e8" providerId="LiveId" clId="{484B3151-012E-4012-9978-38F62319AE53}" dt="2020-01-26T17:12:14.343" v="735" actId="1076"/>
          <ac:spMkLst>
            <pc:docMk/>
            <pc:sldMk cId="997282786" sldId="261"/>
            <ac:spMk id="22" creationId="{26343778-43F2-46E5-BD5D-C718ABF5BF88}"/>
          </ac:spMkLst>
        </pc:spChg>
        <pc:spChg chg="add del mod">
          <ac:chgData name="Олександр Кіщук" userId="60642182eca914e8" providerId="LiveId" clId="{484B3151-012E-4012-9978-38F62319AE53}" dt="2020-01-26T17:11:08.203" v="723" actId="478"/>
          <ac:spMkLst>
            <pc:docMk/>
            <pc:sldMk cId="997282786" sldId="261"/>
            <ac:spMk id="23" creationId="{89B1137C-ACCC-486F-80CD-8DB2BB448E8F}"/>
          </ac:spMkLst>
        </pc:spChg>
        <pc:spChg chg="add mod">
          <ac:chgData name="Олександр Кіщук" userId="60642182eca914e8" providerId="LiveId" clId="{484B3151-012E-4012-9978-38F62319AE53}" dt="2020-01-26T17:12:17.647" v="736" actId="1076"/>
          <ac:spMkLst>
            <pc:docMk/>
            <pc:sldMk cId="997282786" sldId="261"/>
            <ac:spMk id="24" creationId="{55D279E6-CE73-4F9F-9A11-560AAF1F544E}"/>
          </ac:spMkLst>
        </pc:spChg>
        <pc:graphicFrameChg chg="del">
          <ac:chgData name="Олександр Кіщук" userId="60642182eca914e8" providerId="LiveId" clId="{484B3151-012E-4012-9978-38F62319AE53}" dt="2020-01-26T10:59:59.640" v="33" actId="478"/>
          <ac:graphicFrameMkLst>
            <pc:docMk/>
            <pc:sldMk cId="997282786" sldId="261"/>
            <ac:graphicFrameMk id="9" creationId="{00000000-0000-0000-0000-000000000000}"/>
          </ac:graphicFrameMkLst>
        </pc:graphicFrameChg>
        <pc:picChg chg="add mod">
          <ac:chgData name="Олександр Кіщук" userId="60642182eca914e8" providerId="LiveId" clId="{484B3151-012E-4012-9978-38F62319AE53}" dt="2020-01-26T17:11:48.337" v="731" actId="1076"/>
          <ac:picMkLst>
            <pc:docMk/>
            <pc:sldMk cId="997282786" sldId="261"/>
            <ac:picMk id="7" creationId="{18CC49E3-282B-48DA-8A58-2946C1891F6B}"/>
          </ac:picMkLst>
        </pc:picChg>
        <pc:picChg chg="add del mod">
          <ac:chgData name="Олександр Кіщук" userId="60642182eca914e8" providerId="LiveId" clId="{484B3151-012E-4012-9978-38F62319AE53}" dt="2020-01-26T17:11:04.216" v="721" actId="478"/>
          <ac:picMkLst>
            <pc:docMk/>
            <pc:sldMk cId="997282786" sldId="261"/>
            <ac:picMk id="11" creationId="{DCB3BFFF-0EAC-437E-8225-F6FEED1E28EE}"/>
          </ac:picMkLst>
        </pc:picChg>
        <pc:picChg chg="add del mod modCrop">
          <ac:chgData name="Олександр Кіщук" userId="60642182eca914e8" providerId="LiveId" clId="{484B3151-012E-4012-9978-38F62319AE53}" dt="2020-01-26T15:15:27.900" v="117" actId="478"/>
          <ac:picMkLst>
            <pc:docMk/>
            <pc:sldMk cId="997282786" sldId="261"/>
            <ac:picMk id="13" creationId="{413ED942-ECE1-41BA-B384-36CE63E49671}"/>
          </ac:picMkLst>
        </pc:picChg>
        <pc:picChg chg="add mod modCrop">
          <ac:chgData name="Олександр Кіщук" userId="60642182eca914e8" providerId="LiveId" clId="{484B3151-012E-4012-9978-38F62319AE53}" dt="2020-01-26T15:21:18.262" v="176" actId="1076"/>
          <ac:picMkLst>
            <pc:docMk/>
            <pc:sldMk cId="997282786" sldId="261"/>
            <ac:picMk id="15" creationId="{58280343-D43D-4585-A87F-FBE7ADF22EE5}"/>
          </ac:picMkLst>
        </pc:picChg>
        <pc:picChg chg="add mod modCrop">
          <ac:chgData name="Олександр Кіщук" userId="60642182eca914e8" providerId="LiveId" clId="{484B3151-012E-4012-9978-38F62319AE53}" dt="2020-01-26T17:11:42.857" v="729" actId="1076"/>
          <ac:picMkLst>
            <pc:docMk/>
            <pc:sldMk cId="997282786" sldId="261"/>
            <ac:picMk id="17" creationId="{D3040AAC-A71C-4FB1-95E8-5910C21307B6}"/>
          </ac:picMkLst>
        </pc:picChg>
        <pc:picChg chg="add mod">
          <ac:chgData name="Олександр Кіщук" userId="60642182eca914e8" providerId="LiveId" clId="{484B3151-012E-4012-9978-38F62319AE53}" dt="2020-01-26T17:11:46.019" v="730" actId="1076"/>
          <ac:picMkLst>
            <pc:docMk/>
            <pc:sldMk cId="997282786" sldId="261"/>
            <ac:picMk id="19" creationId="{85BB2E40-8BB5-42D3-8CFA-FB7280C64A7E}"/>
          </ac:picMkLst>
        </pc:picChg>
      </pc:sldChg>
      <pc:sldChg chg="addSp delSp modSp add">
        <pc:chgData name="Олександр Кіщук" userId="60642182eca914e8" providerId="LiveId" clId="{484B3151-012E-4012-9978-38F62319AE53}" dt="2020-01-26T15:42:05.675" v="356" actId="1076"/>
        <pc:sldMkLst>
          <pc:docMk/>
          <pc:sldMk cId="3739590653" sldId="262"/>
        </pc:sldMkLst>
        <pc:spChg chg="mod">
          <ac:chgData name="Олександр Кіщук" userId="60642182eca914e8" providerId="LiveId" clId="{484B3151-012E-4012-9978-38F62319AE53}" dt="2020-01-26T15:42:05.675" v="356" actId="1076"/>
          <ac:spMkLst>
            <pc:docMk/>
            <pc:sldMk cId="3739590653" sldId="262"/>
            <ac:spMk id="2" creationId="{F918F3DC-29E8-4115-AAD3-7DA619803BE3}"/>
          </ac:spMkLst>
        </pc:spChg>
        <pc:spChg chg="del">
          <ac:chgData name="Олександр Кіщук" userId="60642182eca914e8" providerId="LiveId" clId="{484B3151-012E-4012-9978-38F62319AE53}" dt="2020-01-26T15:26:21.688" v="265" actId="931"/>
          <ac:spMkLst>
            <pc:docMk/>
            <pc:sldMk cId="3739590653" sldId="262"/>
            <ac:spMk id="3" creationId="{2C131463-F9A3-421E-B2BB-F680E7FDEA2C}"/>
          </ac:spMkLst>
        </pc:spChg>
        <pc:spChg chg="add mod">
          <ac:chgData name="Олександр Кіщук" userId="60642182eca914e8" providerId="LiveId" clId="{484B3151-012E-4012-9978-38F62319AE53}" dt="2020-01-26T15:41:38.301" v="351" actId="1076"/>
          <ac:spMkLst>
            <pc:docMk/>
            <pc:sldMk cId="3739590653" sldId="262"/>
            <ac:spMk id="6" creationId="{611731FC-692B-4433-81B5-C84B2378A711}"/>
          </ac:spMkLst>
        </pc:spChg>
        <pc:spChg chg="add mod">
          <ac:chgData name="Олександр Кіщук" userId="60642182eca914e8" providerId="LiveId" clId="{484B3151-012E-4012-9978-38F62319AE53}" dt="2020-01-26T15:41:52.175" v="354" actId="1076"/>
          <ac:spMkLst>
            <pc:docMk/>
            <pc:sldMk cId="3739590653" sldId="262"/>
            <ac:spMk id="7" creationId="{BEAC4C23-E953-4391-B307-89B475184D14}"/>
          </ac:spMkLst>
        </pc:spChg>
        <pc:spChg chg="add mod">
          <ac:chgData name="Олександр Кіщук" userId="60642182eca914e8" providerId="LiveId" clId="{484B3151-012E-4012-9978-38F62319AE53}" dt="2020-01-26T15:41:48.629" v="353" actId="1076"/>
          <ac:spMkLst>
            <pc:docMk/>
            <pc:sldMk cId="3739590653" sldId="262"/>
            <ac:spMk id="8" creationId="{AAAE931B-EB89-4A21-8A8C-09C45049E648}"/>
          </ac:spMkLst>
        </pc:spChg>
        <pc:picChg chg="add mod">
          <ac:chgData name="Олександр Кіщук" userId="60642182eca914e8" providerId="LiveId" clId="{484B3151-012E-4012-9978-38F62319AE53}" dt="2020-01-26T15:38:22.296" v="319" actId="14100"/>
          <ac:picMkLst>
            <pc:docMk/>
            <pc:sldMk cId="3739590653" sldId="262"/>
            <ac:picMk id="5" creationId="{3EDB5F14-7ECA-49CA-8BEF-432EA2502B28}"/>
          </ac:picMkLst>
        </pc:picChg>
      </pc:sldChg>
      <pc:sldChg chg="addSp delSp modSp add">
        <pc:chgData name="Олександр Кіщук" userId="60642182eca914e8" providerId="LiveId" clId="{484B3151-012E-4012-9978-38F62319AE53}" dt="2020-01-26T16:08:44.178" v="424" actId="1076"/>
        <pc:sldMkLst>
          <pc:docMk/>
          <pc:sldMk cId="4015791632" sldId="263"/>
        </pc:sldMkLst>
        <pc:spChg chg="mod">
          <ac:chgData name="Олександр Кіщук" userId="60642182eca914e8" providerId="LiveId" clId="{484B3151-012E-4012-9978-38F62319AE53}" dt="2020-01-26T16:03:49.366" v="415" actId="1076"/>
          <ac:spMkLst>
            <pc:docMk/>
            <pc:sldMk cId="4015791632" sldId="263"/>
            <ac:spMk id="2" creationId="{86FC2A63-511E-40C6-A2A9-46606DDF1E19}"/>
          </ac:spMkLst>
        </pc:spChg>
        <pc:spChg chg="del">
          <ac:chgData name="Олександр Кіщук" userId="60642182eca914e8" providerId="LiveId" clId="{484B3151-012E-4012-9978-38F62319AE53}" dt="2020-01-26T15:52:07.267" v="391" actId="931"/>
          <ac:spMkLst>
            <pc:docMk/>
            <pc:sldMk cId="4015791632" sldId="263"/>
            <ac:spMk id="3" creationId="{CFEDBE63-B3E3-4D29-8C72-3FA2B4103520}"/>
          </ac:spMkLst>
        </pc:spChg>
        <pc:spChg chg="add del mod">
          <ac:chgData name="Олександр Кіщук" userId="60642182eca914e8" providerId="LiveId" clId="{484B3151-012E-4012-9978-38F62319AE53}" dt="2020-01-26T16:01:03.621" v="395" actId="931"/>
          <ac:spMkLst>
            <pc:docMk/>
            <pc:sldMk cId="4015791632" sldId="263"/>
            <ac:spMk id="7" creationId="{73EDD867-7E7E-47BA-BBD3-A80C729BE784}"/>
          </ac:spMkLst>
        </pc:spChg>
        <pc:spChg chg="add mod">
          <ac:chgData name="Олександр Кіщук" userId="60642182eca914e8" providerId="LiveId" clId="{484B3151-012E-4012-9978-38F62319AE53}" dt="2020-01-26T16:08:44.178" v="424" actId="1076"/>
          <ac:spMkLst>
            <pc:docMk/>
            <pc:sldMk cId="4015791632" sldId="263"/>
            <ac:spMk id="10" creationId="{D4B801BD-A565-45B2-8374-5EE7121FF514}"/>
          </ac:spMkLst>
        </pc:spChg>
        <pc:spChg chg="add mod">
          <ac:chgData name="Олександр Кіщук" userId="60642182eca914e8" providerId="LiveId" clId="{484B3151-012E-4012-9978-38F62319AE53}" dt="2020-01-26T16:08:40.639" v="423" actId="1076"/>
          <ac:spMkLst>
            <pc:docMk/>
            <pc:sldMk cId="4015791632" sldId="263"/>
            <ac:spMk id="11" creationId="{93574AF9-5A63-4268-9C05-3C9EF6C26488}"/>
          </ac:spMkLst>
        </pc:spChg>
        <pc:picChg chg="add del mod">
          <ac:chgData name="Олександр Кіщук" userId="60642182eca914e8" providerId="LiveId" clId="{484B3151-012E-4012-9978-38F62319AE53}" dt="2020-01-26T16:00:58.477" v="394" actId="478"/>
          <ac:picMkLst>
            <pc:docMk/>
            <pc:sldMk cId="4015791632" sldId="263"/>
            <ac:picMk id="5" creationId="{A0154807-D9B8-4FAF-8B49-A7EE4B6D43EC}"/>
          </ac:picMkLst>
        </pc:picChg>
        <pc:picChg chg="add mod">
          <ac:chgData name="Олександр Кіщук" userId="60642182eca914e8" providerId="LiveId" clId="{484B3151-012E-4012-9978-38F62319AE53}" dt="2020-01-26T16:01:20.068" v="400" actId="1076"/>
          <ac:picMkLst>
            <pc:docMk/>
            <pc:sldMk cId="4015791632" sldId="263"/>
            <ac:picMk id="9" creationId="{B5445611-2849-45D5-92A0-B697AB14F411}"/>
          </ac:picMkLst>
        </pc:picChg>
      </pc:sldChg>
      <pc:sldChg chg="addSp delSp modSp add mod setBg modClrScheme chgLayout">
        <pc:chgData name="Олександр Кіщук" userId="60642182eca914e8" providerId="LiveId" clId="{484B3151-012E-4012-9978-38F62319AE53}" dt="2020-01-26T17:08:35.393" v="720" actId="1076"/>
        <pc:sldMkLst>
          <pc:docMk/>
          <pc:sldMk cId="1574078145" sldId="264"/>
        </pc:sldMkLst>
        <pc:spChg chg="mod">
          <ac:chgData name="Олександр Кіщук" userId="60642182eca914e8" providerId="LiveId" clId="{484B3151-012E-4012-9978-38F62319AE53}" dt="2020-01-26T16:11:04.701" v="463" actId="26606"/>
          <ac:spMkLst>
            <pc:docMk/>
            <pc:sldMk cId="1574078145" sldId="264"/>
            <ac:spMk id="2" creationId="{E40FF8E4-514B-415B-B402-99B16E1B5749}"/>
          </ac:spMkLst>
        </pc:spChg>
        <pc:spChg chg="del">
          <ac:chgData name="Олександр Кіщук" userId="60642182eca914e8" providerId="LiveId" clId="{484B3151-012E-4012-9978-38F62319AE53}" dt="2020-01-26T16:10:58.919" v="458" actId="931"/>
          <ac:spMkLst>
            <pc:docMk/>
            <pc:sldMk cId="1574078145" sldId="264"/>
            <ac:spMk id="3" creationId="{CAE10AD0-D5FC-49A3-98FC-AD05FFF5BE2C}"/>
          </ac:spMkLst>
        </pc:spChg>
        <pc:spChg chg="add mod">
          <ac:chgData name="Олександр Кіщук" userId="60642182eca914e8" providerId="LiveId" clId="{484B3151-012E-4012-9978-38F62319AE53}" dt="2020-01-26T16:27:00.518" v="502" actId="1076"/>
          <ac:spMkLst>
            <pc:docMk/>
            <pc:sldMk cId="1574078145" sldId="264"/>
            <ac:spMk id="6" creationId="{A2496B00-D049-439B-884B-6FC3ED713FEE}"/>
          </ac:spMkLst>
        </pc:spChg>
        <pc:spChg chg="add mod">
          <ac:chgData name="Олександр Кіщук" userId="60642182eca914e8" providerId="LiveId" clId="{484B3151-012E-4012-9978-38F62319AE53}" dt="2020-01-26T16:29:09.878" v="595" actId="1076"/>
          <ac:spMkLst>
            <pc:docMk/>
            <pc:sldMk cId="1574078145" sldId="264"/>
            <ac:spMk id="7" creationId="{852719B9-C5A1-442C-BDFC-77630D64D9DA}"/>
          </ac:spMkLst>
        </pc:spChg>
        <pc:spChg chg="add mod">
          <ac:chgData name="Олександр Кіщук" userId="60642182eca914e8" providerId="LiveId" clId="{484B3151-012E-4012-9978-38F62319AE53}" dt="2020-01-26T17:08:25.792" v="719" actId="20577"/>
          <ac:spMkLst>
            <pc:docMk/>
            <pc:sldMk cId="1574078145" sldId="264"/>
            <ac:spMk id="8" creationId="{674DAD5A-0D82-477D-824C-D430F615FE8D}"/>
          </ac:spMkLst>
        </pc:spChg>
        <pc:spChg chg="add del mod">
          <ac:chgData name="Олександр Кіщук" userId="60642182eca914e8" providerId="LiveId" clId="{484B3151-012E-4012-9978-38F62319AE53}" dt="2020-01-26T16:11:04.701" v="463" actId="26606"/>
          <ac:spMkLst>
            <pc:docMk/>
            <pc:sldMk cId="1574078145" sldId="264"/>
            <ac:spMk id="10" creationId="{A5BFEF45-698F-40D3-85E3-561E180C2965}"/>
          </ac:spMkLst>
        </pc:spChg>
        <pc:picChg chg="add mod modCrop">
          <ac:chgData name="Олександр Кіщук" userId="60642182eca914e8" providerId="LiveId" clId="{484B3151-012E-4012-9978-38F62319AE53}" dt="2020-01-26T17:08:35.393" v="720" actId="1076"/>
          <ac:picMkLst>
            <pc:docMk/>
            <pc:sldMk cId="1574078145" sldId="264"/>
            <ac:picMk id="5" creationId="{5C4837DD-1572-4766-9F83-5D59ABDEC7D6}"/>
          </ac:picMkLst>
        </pc:picChg>
      </pc:sldChg>
      <pc:sldChg chg="addSp delSp modSp add">
        <pc:chgData name="Олександр Кіщук" userId="60642182eca914e8" providerId="LiveId" clId="{484B3151-012E-4012-9978-38F62319AE53}" dt="2020-01-26T17:04:25.746" v="710" actId="14100"/>
        <pc:sldMkLst>
          <pc:docMk/>
          <pc:sldMk cId="1307916065" sldId="265"/>
        </pc:sldMkLst>
        <pc:spChg chg="mod">
          <ac:chgData name="Олександр Кіщук" userId="60642182eca914e8" providerId="LiveId" clId="{484B3151-012E-4012-9978-38F62319AE53}" dt="2020-01-26T17:03:53.682" v="704" actId="1076"/>
          <ac:spMkLst>
            <pc:docMk/>
            <pc:sldMk cId="1307916065" sldId="265"/>
            <ac:spMk id="2" creationId="{ECB527F6-C175-46E4-A7E1-889174D172F9}"/>
          </ac:spMkLst>
        </pc:spChg>
        <pc:spChg chg="del">
          <ac:chgData name="Олександр Кіщук" userId="60642182eca914e8" providerId="LiveId" clId="{484B3151-012E-4012-9978-38F62319AE53}" dt="2020-01-26T16:33:14.476" v="625" actId="931"/>
          <ac:spMkLst>
            <pc:docMk/>
            <pc:sldMk cId="1307916065" sldId="265"/>
            <ac:spMk id="3" creationId="{FC0D3171-8A05-4DBC-999B-16A9FB3A1A7F}"/>
          </ac:spMkLst>
        </pc:spChg>
        <pc:spChg chg="add mod">
          <ac:chgData name="Олександр Кіщук" userId="60642182eca914e8" providerId="LiveId" clId="{484B3151-012E-4012-9978-38F62319AE53}" dt="2020-01-26T17:04:25.746" v="710" actId="14100"/>
          <ac:spMkLst>
            <pc:docMk/>
            <pc:sldMk cId="1307916065" sldId="265"/>
            <ac:spMk id="6" creationId="{73FBF074-C4F7-40C4-ADFF-08C7AB33C1CD}"/>
          </ac:spMkLst>
        </pc:spChg>
        <pc:spChg chg="add mod">
          <ac:chgData name="Олександр Кіщук" userId="60642182eca914e8" providerId="LiveId" clId="{484B3151-012E-4012-9978-38F62319AE53}" dt="2020-01-26T17:04:20.980" v="708" actId="14100"/>
          <ac:spMkLst>
            <pc:docMk/>
            <pc:sldMk cId="1307916065" sldId="265"/>
            <ac:spMk id="7" creationId="{C2E1A487-A58D-4BC6-971B-DAD07A52D5BA}"/>
          </ac:spMkLst>
        </pc:spChg>
        <pc:spChg chg="add mod">
          <ac:chgData name="Олександр Кіщук" userId="60642182eca914e8" providerId="LiveId" clId="{484B3151-012E-4012-9978-38F62319AE53}" dt="2020-01-26T17:04:23.474" v="709" actId="14100"/>
          <ac:spMkLst>
            <pc:docMk/>
            <pc:sldMk cId="1307916065" sldId="265"/>
            <ac:spMk id="8" creationId="{CECEC4C3-3237-4155-B7F4-B020B971C65F}"/>
          </ac:spMkLst>
        </pc:spChg>
        <pc:picChg chg="add mod">
          <ac:chgData name="Олександр Кіщук" userId="60642182eca914e8" providerId="LiveId" clId="{484B3151-012E-4012-9978-38F62319AE53}" dt="2020-01-26T17:04:15.807" v="707" actId="14100"/>
          <ac:picMkLst>
            <pc:docMk/>
            <pc:sldMk cId="1307916065" sldId="265"/>
            <ac:picMk id="5" creationId="{0A54C31F-838D-4AA3-A5B4-210A47AA9AA7}"/>
          </ac:picMkLst>
        </pc:picChg>
      </pc:sldChg>
      <pc:sldChg chg="addSp delSp modSp add">
        <pc:chgData name="Олександр Кіщук" userId="60642182eca914e8" providerId="LiveId" clId="{484B3151-012E-4012-9978-38F62319AE53}" dt="2020-01-26T17:31:17.750" v="1129" actId="1076"/>
        <pc:sldMkLst>
          <pc:docMk/>
          <pc:sldMk cId="2569844554" sldId="266"/>
        </pc:sldMkLst>
        <pc:spChg chg="mod">
          <ac:chgData name="Олександр Кіщук" userId="60642182eca914e8" providerId="LiveId" clId="{484B3151-012E-4012-9978-38F62319AE53}" dt="2020-01-26T17:13:23.954" v="761" actId="122"/>
          <ac:spMkLst>
            <pc:docMk/>
            <pc:sldMk cId="2569844554" sldId="266"/>
            <ac:spMk id="2" creationId="{CCE3AB21-8215-4F58-B700-76C8AA6A41BD}"/>
          </ac:spMkLst>
        </pc:spChg>
        <pc:spChg chg="del">
          <ac:chgData name="Олександр Кіщук" userId="60642182eca914e8" providerId="LiveId" clId="{484B3151-012E-4012-9978-38F62319AE53}" dt="2020-01-26T17:13:37.472" v="762" actId="931"/>
          <ac:spMkLst>
            <pc:docMk/>
            <pc:sldMk cId="2569844554" sldId="266"/>
            <ac:spMk id="3" creationId="{C51671CE-D7C8-4405-A279-463949F324CE}"/>
          </ac:spMkLst>
        </pc:spChg>
        <pc:spChg chg="add mod">
          <ac:chgData name="Олександр Кіщук" userId="60642182eca914e8" providerId="LiveId" clId="{484B3151-012E-4012-9978-38F62319AE53}" dt="2020-01-26T17:31:17.750" v="1129" actId="1076"/>
          <ac:spMkLst>
            <pc:docMk/>
            <pc:sldMk cId="2569844554" sldId="266"/>
            <ac:spMk id="8" creationId="{E9ECEB18-8643-431D-A0B5-C0F89F1ABCB5}"/>
          </ac:spMkLst>
        </pc:spChg>
        <pc:spChg chg="add mod">
          <ac:chgData name="Олександр Кіщук" userId="60642182eca914e8" providerId="LiveId" clId="{484B3151-012E-4012-9978-38F62319AE53}" dt="2020-01-26T17:31:11.314" v="1128" actId="1076"/>
          <ac:spMkLst>
            <pc:docMk/>
            <pc:sldMk cId="2569844554" sldId="266"/>
            <ac:spMk id="9" creationId="{E58625EB-0D82-4555-A207-23DFEC81ED12}"/>
          </ac:spMkLst>
        </pc:spChg>
        <pc:picChg chg="add mod">
          <ac:chgData name="Олександр Кіщук" userId="60642182eca914e8" providerId="LiveId" clId="{484B3151-012E-4012-9978-38F62319AE53}" dt="2020-01-26T17:17:33.900" v="780" actId="1076"/>
          <ac:picMkLst>
            <pc:docMk/>
            <pc:sldMk cId="2569844554" sldId="266"/>
            <ac:picMk id="5" creationId="{8517ED82-BF78-4876-AF28-068CDCBA4AFD}"/>
          </ac:picMkLst>
        </pc:picChg>
        <pc:picChg chg="add mod modCrop">
          <ac:chgData name="Олександр Кіщук" userId="60642182eca914e8" providerId="LiveId" clId="{484B3151-012E-4012-9978-38F62319AE53}" dt="2020-01-26T17:17:27.038" v="779" actId="1076"/>
          <ac:picMkLst>
            <pc:docMk/>
            <pc:sldMk cId="2569844554" sldId="266"/>
            <ac:picMk id="7" creationId="{E566754B-3F82-41B1-AF4A-AF27314E2C13}"/>
          </ac:picMkLst>
        </pc:picChg>
      </pc:sldChg>
      <pc:sldChg chg="addSp delSp modSp add mod setBg modClrScheme chgLayout">
        <pc:chgData name="Олександр Кіщук" userId="60642182eca914e8" providerId="LiveId" clId="{484B3151-012E-4012-9978-38F62319AE53}" dt="2020-01-26T19:19:11.842" v="1735" actId="122"/>
        <pc:sldMkLst>
          <pc:docMk/>
          <pc:sldMk cId="62882307" sldId="267"/>
        </pc:sldMkLst>
        <pc:spChg chg="mod">
          <ac:chgData name="Олександр Кіщук" userId="60642182eca914e8" providerId="LiveId" clId="{484B3151-012E-4012-9978-38F62319AE53}" dt="2020-01-26T19:19:11.842" v="1735" actId="122"/>
          <ac:spMkLst>
            <pc:docMk/>
            <pc:sldMk cId="62882307" sldId="267"/>
            <ac:spMk id="2" creationId="{6B2A13D3-669B-4CD9-9FF3-FDBDAAECC453}"/>
          </ac:spMkLst>
        </pc:spChg>
        <pc:spChg chg="mod">
          <ac:chgData name="Олександр Кіщук" userId="60642182eca914e8" providerId="LiveId" clId="{484B3151-012E-4012-9978-38F62319AE53}" dt="2020-01-26T19:19:07.210" v="1734" actId="6549"/>
          <ac:spMkLst>
            <pc:docMk/>
            <pc:sldMk cId="62882307" sldId="267"/>
            <ac:spMk id="3" creationId="{13655DCA-65FE-4668-958A-6FC390AB3809}"/>
          </ac:spMkLst>
        </pc:spChg>
        <pc:spChg chg="add del mod">
          <ac:chgData name="Олександр Кіщук" userId="60642182eca914e8" providerId="LiveId" clId="{484B3151-012E-4012-9978-38F62319AE53}" dt="2020-01-26T19:18:29.398" v="1720" actId="26606"/>
          <ac:spMkLst>
            <pc:docMk/>
            <pc:sldMk cId="62882307" sldId="267"/>
            <ac:spMk id="9" creationId="{9C838B91-6DCF-4260-8D01-36B0383ED5AE}"/>
          </ac:spMkLst>
        </pc:spChg>
        <pc:spChg chg="add del mod">
          <ac:chgData name="Олександр Кіщук" userId="60642182eca914e8" providerId="LiveId" clId="{484B3151-012E-4012-9978-38F62319AE53}" dt="2020-01-26T19:18:30.813" v="1722" actId="26606"/>
          <ac:spMkLst>
            <pc:docMk/>
            <pc:sldMk cId="62882307" sldId="267"/>
            <ac:spMk id="10" creationId="{9C838B91-6DCF-4260-8D01-36B0383ED5AE}"/>
          </ac:spMkLst>
        </pc:spChg>
        <pc:picChg chg="add mod">
          <ac:chgData name="Олександр Кіщук" userId="60642182eca914e8" providerId="LiveId" clId="{484B3151-012E-4012-9978-38F62319AE53}" dt="2020-01-26T17:47:21.553" v="1243" actId="1076"/>
          <ac:picMkLst>
            <pc:docMk/>
            <pc:sldMk cId="62882307" sldId="267"/>
            <ac:picMk id="4" creationId="{87DB6363-D541-4464-873B-C8D39FCBCA51}"/>
          </ac:picMkLst>
        </pc:picChg>
        <pc:picChg chg="add mod">
          <ac:chgData name="Олександр Кіщук" userId="60642182eca914e8" providerId="LiveId" clId="{484B3151-012E-4012-9978-38F62319AE53}" dt="2020-01-26T17:47:21.012" v="1242" actId="1076"/>
          <ac:picMkLst>
            <pc:docMk/>
            <pc:sldMk cId="62882307" sldId="267"/>
            <ac:picMk id="5" creationId="{7AC95949-F48A-41EC-9BB7-E3BB79362B13}"/>
          </ac:picMkLst>
        </pc:picChg>
        <pc:picChg chg="add mod">
          <ac:chgData name="Олександр Кіщук" userId="60642182eca914e8" providerId="LiveId" clId="{484B3151-012E-4012-9978-38F62319AE53}" dt="2020-01-26T17:47:20.458" v="1241" actId="1076"/>
          <ac:picMkLst>
            <pc:docMk/>
            <pc:sldMk cId="62882307" sldId="267"/>
            <ac:picMk id="6" creationId="{8CA076D6-EF18-4DCE-B0FC-5C9FE9A19581}"/>
          </ac:picMkLst>
        </pc:picChg>
        <pc:picChg chg="add mod">
          <ac:chgData name="Олександр Кіщук" userId="60642182eca914e8" providerId="LiveId" clId="{484B3151-012E-4012-9978-38F62319AE53}" dt="2020-01-26T17:47:19.548" v="1238" actId="1076"/>
          <ac:picMkLst>
            <pc:docMk/>
            <pc:sldMk cId="62882307" sldId="267"/>
            <ac:picMk id="7" creationId="{A669DFB8-0628-455A-8548-D635C6727AF9}"/>
          </ac:picMkLst>
        </pc:picChg>
        <pc:picChg chg="add del mod">
          <ac:chgData name="Олександр Кіщук" userId="60642182eca914e8" providerId="LiveId" clId="{484B3151-012E-4012-9978-38F62319AE53}" dt="2020-01-26T17:54:35.091" v="1261"/>
          <ac:picMkLst>
            <pc:docMk/>
            <pc:sldMk cId="62882307" sldId="267"/>
            <ac:picMk id="8" creationId="{3664ADF1-E4AC-4FC9-AF11-1BA7BB9464DB}"/>
          </ac:picMkLst>
        </pc:picChg>
        <pc:picChg chg="add mod">
          <ac:chgData name="Олександр Кіщук" userId="60642182eca914e8" providerId="LiveId" clId="{484B3151-012E-4012-9978-38F62319AE53}" dt="2020-01-26T19:18:46.861" v="1728" actId="1076"/>
          <ac:picMkLst>
            <pc:docMk/>
            <pc:sldMk cId="62882307" sldId="267"/>
            <ac:picMk id="12" creationId="{419387DF-C67B-462E-BE0A-2C5E8407CC1B}"/>
          </ac:picMkLst>
        </pc:picChg>
      </pc:sldChg>
      <pc:sldChg chg="addSp delSp modSp add">
        <pc:chgData name="Олександр Кіщук" userId="60642182eca914e8" providerId="LiveId" clId="{484B3151-012E-4012-9978-38F62319AE53}" dt="2020-01-26T18:03:23.223" v="1378" actId="1076"/>
        <pc:sldMkLst>
          <pc:docMk/>
          <pc:sldMk cId="4090125900" sldId="268"/>
        </pc:sldMkLst>
        <pc:spChg chg="mod">
          <ac:chgData name="Олександр Кіщук" userId="60642182eca914e8" providerId="LiveId" clId="{484B3151-012E-4012-9978-38F62319AE53}" dt="2020-01-26T17:55:26.324" v="1315" actId="122"/>
          <ac:spMkLst>
            <pc:docMk/>
            <pc:sldMk cId="4090125900" sldId="268"/>
            <ac:spMk id="2" creationId="{86781E4A-97C3-4D8F-9897-382327623EA2}"/>
          </ac:spMkLst>
        </pc:spChg>
        <pc:spChg chg="del">
          <ac:chgData name="Олександр Кіщук" userId="60642182eca914e8" providerId="LiveId" clId="{484B3151-012E-4012-9978-38F62319AE53}" dt="2020-01-26T17:54:38.119" v="1262"/>
          <ac:spMkLst>
            <pc:docMk/>
            <pc:sldMk cId="4090125900" sldId="268"/>
            <ac:spMk id="3" creationId="{A197E664-6A15-4396-90CA-30B218A9C0C4}"/>
          </ac:spMkLst>
        </pc:spChg>
        <pc:spChg chg="add mod">
          <ac:chgData name="Олександр Кіщук" userId="60642182eca914e8" providerId="LiveId" clId="{484B3151-012E-4012-9978-38F62319AE53}" dt="2020-01-26T18:02:06.915" v="1356" actId="1076"/>
          <ac:spMkLst>
            <pc:docMk/>
            <pc:sldMk cId="4090125900" sldId="268"/>
            <ac:spMk id="7" creationId="{00A790B4-E983-4865-B3E4-99F543DA247D}"/>
          </ac:spMkLst>
        </pc:spChg>
        <pc:spChg chg="add mod">
          <ac:chgData name="Олександр Кіщук" userId="60642182eca914e8" providerId="LiveId" clId="{484B3151-012E-4012-9978-38F62319AE53}" dt="2020-01-26T18:02:09.953" v="1357" actId="1076"/>
          <ac:spMkLst>
            <pc:docMk/>
            <pc:sldMk cId="4090125900" sldId="268"/>
            <ac:spMk id="9" creationId="{0120DE9F-19F7-43F8-BDD8-8C62414DCEA6}"/>
          </ac:spMkLst>
        </pc:spChg>
        <pc:spChg chg="add mod">
          <ac:chgData name="Олександр Кіщук" userId="60642182eca914e8" providerId="LiveId" clId="{484B3151-012E-4012-9978-38F62319AE53}" dt="2020-01-26T18:03:23.223" v="1378" actId="1076"/>
          <ac:spMkLst>
            <pc:docMk/>
            <pc:sldMk cId="4090125900" sldId="268"/>
            <ac:spMk id="10" creationId="{2FD46BDB-CF7E-4966-9169-38D347157484}"/>
          </ac:spMkLst>
        </pc:spChg>
        <pc:picChg chg="add mod">
          <ac:chgData name="Олександр Кіщук" userId="60642182eca914e8" providerId="LiveId" clId="{484B3151-012E-4012-9978-38F62319AE53}" dt="2020-01-26T17:58:54.111" v="1330" actId="14100"/>
          <ac:picMkLst>
            <pc:docMk/>
            <pc:sldMk cId="4090125900" sldId="268"/>
            <ac:picMk id="4" creationId="{CB7B6818-A670-447B-80C4-BDCD719D5AE0}"/>
          </ac:picMkLst>
        </pc:picChg>
        <pc:picChg chg="add mod">
          <ac:chgData name="Олександр Кіщук" userId="60642182eca914e8" providerId="LiveId" clId="{484B3151-012E-4012-9978-38F62319AE53}" dt="2020-01-26T17:59:09.344" v="1334" actId="1076"/>
          <ac:picMkLst>
            <pc:docMk/>
            <pc:sldMk cId="4090125900" sldId="268"/>
            <ac:picMk id="5" creationId="{00A8D086-D860-4B7D-AFEA-E1E2076ACB2F}"/>
          </ac:picMkLst>
        </pc:picChg>
        <pc:picChg chg="add mod">
          <ac:chgData name="Олександр Кіщук" userId="60642182eca914e8" providerId="LiveId" clId="{484B3151-012E-4012-9978-38F62319AE53}" dt="2020-01-26T18:00:54.242" v="1338" actId="14100"/>
          <ac:picMkLst>
            <pc:docMk/>
            <pc:sldMk cId="4090125900" sldId="268"/>
            <ac:picMk id="6" creationId="{363426B7-5A8B-4118-AC38-73FAD4A17EB2}"/>
          </ac:picMkLst>
        </pc:picChg>
        <pc:picChg chg="add del">
          <ac:chgData name="Олександр Кіщук" userId="60642182eca914e8" providerId="LiveId" clId="{484B3151-012E-4012-9978-38F62319AE53}" dt="2020-01-26T18:01:23.201" v="1349"/>
          <ac:picMkLst>
            <pc:docMk/>
            <pc:sldMk cId="4090125900" sldId="268"/>
            <ac:picMk id="8" creationId="{93C41C25-F2ED-4358-96DB-683E50DFC7B1}"/>
          </ac:picMkLst>
        </pc:picChg>
      </pc:sldChg>
      <pc:sldChg chg="addSp delSp modSp add">
        <pc:chgData name="Олександр Кіщук" userId="60642182eca914e8" providerId="LiveId" clId="{484B3151-012E-4012-9978-38F62319AE53}" dt="2020-01-26T18:11:32.007" v="1429" actId="1076"/>
        <pc:sldMkLst>
          <pc:docMk/>
          <pc:sldMk cId="3023116014" sldId="269"/>
        </pc:sldMkLst>
        <pc:spChg chg="mod">
          <ac:chgData name="Олександр Кіщук" userId="60642182eca914e8" providerId="LiveId" clId="{484B3151-012E-4012-9978-38F62319AE53}" dt="2020-01-26T18:09:55.294" v="1401" actId="1076"/>
          <ac:spMkLst>
            <pc:docMk/>
            <pc:sldMk cId="3023116014" sldId="269"/>
            <ac:spMk id="2" creationId="{9658666D-A20E-4410-91B8-7AAB07339EFC}"/>
          </ac:spMkLst>
        </pc:spChg>
        <pc:spChg chg="del">
          <ac:chgData name="Олександр Кіщук" userId="60642182eca914e8" providerId="LiveId" clId="{484B3151-012E-4012-9978-38F62319AE53}" dt="2020-01-26T18:07:35.142" v="1380"/>
          <ac:spMkLst>
            <pc:docMk/>
            <pc:sldMk cId="3023116014" sldId="269"/>
            <ac:spMk id="3" creationId="{955AE348-DC23-44A2-80A1-D0FF8409AFA5}"/>
          </ac:spMkLst>
        </pc:spChg>
        <pc:picChg chg="add mod">
          <ac:chgData name="Олександр Кіщук" userId="60642182eca914e8" providerId="LiveId" clId="{484B3151-012E-4012-9978-38F62319AE53}" dt="2020-01-26T18:11:21.014" v="1426" actId="1076"/>
          <ac:picMkLst>
            <pc:docMk/>
            <pc:sldMk cId="3023116014" sldId="269"/>
            <ac:picMk id="4" creationId="{17400748-318D-4776-843E-76B3DF4BC09A}"/>
          </ac:picMkLst>
        </pc:picChg>
        <pc:picChg chg="add del mod">
          <ac:chgData name="Олександр Кіщук" userId="60642182eca914e8" providerId="LiveId" clId="{484B3151-012E-4012-9978-38F62319AE53}" dt="2020-01-26T18:11:24.871" v="1427" actId="1076"/>
          <ac:picMkLst>
            <pc:docMk/>
            <pc:sldMk cId="3023116014" sldId="269"/>
            <ac:picMk id="5" creationId="{75B9B580-0E14-418E-BC25-01D74CFD2BD0}"/>
          </ac:picMkLst>
        </pc:picChg>
        <pc:picChg chg="add mod">
          <ac:chgData name="Олександр Кіщук" userId="60642182eca914e8" providerId="LiveId" clId="{484B3151-012E-4012-9978-38F62319AE53}" dt="2020-01-26T18:11:27.618" v="1428" actId="1076"/>
          <ac:picMkLst>
            <pc:docMk/>
            <pc:sldMk cId="3023116014" sldId="269"/>
            <ac:picMk id="6" creationId="{3DE6CAF8-2E05-48B5-B51A-77F346383476}"/>
          </ac:picMkLst>
        </pc:picChg>
        <pc:picChg chg="add mod">
          <ac:chgData name="Олександр Кіщук" userId="60642182eca914e8" providerId="LiveId" clId="{484B3151-012E-4012-9978-38F62319AE53}" dt="2020-01-26T18:11:32.007" v="1429" actId="1076"/>
          <ac:picMkLst>
            <pc:docMk/>
            <pc:sldMk cId="3023116014" sldId="269"/>
            <ac:picMk id="7" creationId="{D663B5C7-291C-4AB8-ACF5-A251A7EA046F}"/>
          </ac:picMkLst>
        </pc:picChg>
      </pc:sldChg>
      <pc:sldChg chg="addSp delSp modSp add">
        <pc:chgData name="Олександр Кіщук" userId="60642182eca914e8" providerId="LiveId" clId="{484B3151-012E-4012-9978-38F62319AE53}" dt="2020-01-26T19:48:57.724" v="1891" actId="27636"/>
        <pc:sldMkLst>
          <pc:docMk/>
          <pc:sldMk cId="4000469059" sldId="270"/>
        </pc:sldMkLst>
        <pc:spChg chg="mod">
          <ac:chgData name="Олександр Кіщук" userId="60642182eca914e8" providerId="LiveId" clId="{484B3151-012E-4012-9978-38F62319AE53}" dt="2020-01-26T19:45:45.522" v="1881" actId="1076"/>
          <ac:spMkLst>
            <pc:docMk/>
            <pc:sldMk cId="4000469059" sldId="270"/>
            <ac:spMk id="2" creationId="{46C203CD-5950-4E2F-90FF-124559BDA51C}"/>
          </ac:spMkLst>
        </pc:spChg>
        <pc:spChg chg="mod">
          <ac:chgData name="Олександр Кіщук" userId="60642182eca914e8" providerId="LiveId" clId="{484B3151-012E-4012-9978-38F62319AE53}" dt="2020-01-26T19:48:57.724" v="1891" actId="27636"/>
          <ac:spMkLst>
            <pc:docMk/>
            <pc:sldMk cId="4000469059" sldId="270"/>
            <ac:spMk id="3" creationId="{6D3CA192-8F3A-4504-A798-AF801D8DE87D}"/>
          </ac:spMkLst>
        </pc:spChg>
        <pc:picChg chg="add del mod">
          <ac:chgData name="Олександр Кіщук" userId="60642182eca914e8" providerId="LiveId" clId="{484B3151-012E-4012-9978-38F62319AE53}" dt="2020-01-26T19:46:33.356" v="1882" actId="478"/>
          <ac:picMkLst>
            <pc:docMk/>
            <pc:sldMk cId="4000469059" sldId="270"/>
            <ac:picMk id="5" creationId="{BB4071DB-7F7F-4DAB-AB50-BFAFD30E70B9}"/>
          </ac:picMkLst>
        </pc:picChg>
        <pc:picChg chg="add mod">
          <ac:chgData name="Олександр Кіщук" userId="60642182eca914e8" providerId="LiveId" clId="{484B3151-012E-4012-9978-38F62319AE53}" dt="2020-01-26T19:48:53.795" v="1889" actId="14100"/>
          <ac:picMkLst>
            <pc:docMk/>
            <pc:sldMk cId="4000469059" sldId="270"/>
            <ac:picMk id="7" creationId="{611F7A11-91C9-4120-AAFD-363A89B44A86}"/>
          </ac:picMkLst>
        </pc:picChg>
      </pc:sldChg>
      <pc:sldChg chg="addSp delSp modSp add delAnim modAnim">
        <pc:chgData name="Олександр Кіщук" userId="60642182eca914e8" providerId="LiveId" clId="{484B3151-012E-4012-9978-38F62319AE53}" dt="2020-01-26T19:14:52.059" v="1664" actId="1076"/>
        <pc:sldMkLst>
          <pc:docMk/>
          <pc:sldMk cId="1405462801" sldId="271"/>
        </pc:sldMkLst>
        <pc:spChg chg="mod">
          <ac:chgData name="Олександр Кіщук" userId="60642182eca914e8" providerId="LiveId" clId="{484B3151-012E-4012-9978-38F62319AE53}" dt="2020-01-26T18:26:35.677" v="1606" actId="122"/>
          <ac:spMkLst>
            <pc:docMk/>
            <pc:sldMk cId="1405462801" sldId="271"/>
            <ac:spMk id="2" creationId="{3356DA2A-68DF-4B9A-A380-2B832E2AA490}"/>
          </ac:spMkLst>
        </pc:spChg>
        <pc:spChg chg="del">
          <ac:chgData name="Олександр Кіщук" userId="60642182eca914e8" providerId="LiveId" clId="{484B3151-012E-4012-9978-38F62319AE53}" dt="2020-01-26T18:37:02.808" v="1607"/>
          <ac:spMkLst>
            <pc:docMk/>
            <pc:sldMk cId="1405462801" sldId="271"/>
            <ac:spMk id="3" creationId="{7370778B-6744-4DF5-B1A5-3656D4C052D5}"/>
          </ac:spMkLst>
        </pc:spChg>
        <pc:picChg chg="add mod">
          <ac:chgData name="Олександр Кіщук" userId="60642182eca914e8" providerId="LiveId" clId="{484B3151-012E-4012-9978-38F62319AE53}" dt="2020-01-26T19:03:33.422" v="1620" actId="14100"/>
          <ac:picMkLst>
            <pc:docMk/>
            <pc:sldMk cId="1405462801" sldId="271"/>
            <ac:picMk id="4" creationId="{DD6BD6DE-0026-4611-A25F-8F206E053B4B}"/>
          </ac:picMkLst>
        </pc:picChg>
        <pc:picChg chg="add del mod">
          <ac:chgData name="Олександр Кіщук" userId="60642182eca914e8" providerId="LiveId" clId="{484B3151-012E-4012-9978-38F62319AE53}" dt="2020-01-26T19:11:26.740" v="1651" actId="478"/>
          <ac:picMkLst>
            <pc:docMk/>
            <pc:sldMk cId="1405462801" sldId="271"/>
            <ac:picMk id="5" creationId="{98ED4C62-2A08-4F01-9578-A8EBBFCBF08D}"/>
          </ac:picMkLst>
        </pc:picChg>
        <pc:picChg chg="add mod">
          <ac:chgData name="Олександр Кіщук" userId="60642182eca914e8" providerId="LiveId" clId="{484B3151-012E-4012-9978-38F62319AE53}" dt="2020-01-26T19:13:38.879" v="1658" actId="1076"/>
          <ac:picMkLst>
            <pc:docMk/>
            <pc:sldMk cId="1405462801" sldId="271"/>
            <ac:picMk id="6" creationId="{803D5483-7B46-44B9-83A1-F4EDC91CD9E3}"/>
          </ac:picMkLst>
        </pc:picChg>
        <pc:picChg chg="add del mod">
          <ac:chgData name="Олександр Кіщук" userId="60642182eca914e8" providerId="LiveId" clId="{484B3151-012E-4012-9978-38F62319AE53}" dt="2020-01-26T19:12:55.774" v="1653" actId="478"/>
          <ac:picMkLst>
            <pc:docMk/>
            <pc:sldMk cId="1405462801" sldId="271"/>
            <ac:picMk id="7" creationId="{BB2453FB-82B5-4ADB-8B01-79011F1B1A9A}"/>
          </ac:picMkLst>
        </pc:picChg>
        <pc:picChg chg="add del mod">
          <ac:chgData name="Олександр Кіщук" userId="60642182eca914e8" providerId="LiveId" clId="{484B3151-012E-4012-9978-38F62319AE53}" dt="2020-01-26T19:14:29.820" v="1660" actId="478"/>
          <ac:picMkLst>
            <pc:docMk/>
            <pc:sldMk cId="1405462801" sldId="271"/>
            <ac:picMk id="8" creationId="{55FFD85B-D5F8-4FAE-A7B6-DC7B2B7F8FC6}"/>
          </ac:picMkLst>
        </pc:picChg>
        <pc:picChg chg="add mod">
          <ac:chgData name="Олександр Кіщук" userId="60642182eca914e8" providerId="LiveId" clId="{484B3151-012E-4012-9978-38F62319AE53}" dt="2020-01-26T19:14:52.059" v="1664" actId="1076"/>
          <ac:picMkLst>
            <pc:docMk/>
            <pc:sldMk cId="1405462801" sldId="271"/>
            <ac:picMk id="9" creationId="{0445F87D-CF9D-42BA-A274-F631C228685E}"/>
          </ac:picMkLst>
        </pc:picChg>
      </pc:sldChg>
      <pc:sldChg chg="addSp delSp modSp add">
        <pc:chgData name="Олександр Кіщук" userId="60642182eca914e8" providerId="LiveId" clId="{484B3151-012E-4012-9978-38F62319AE53}" dt="2020-01-26T19:08:28.915" v="1650" actId="1076"/>
        <pc:sldMkLst>
          <pc:docMk/>
          <pc:sldMk cId="2407444422" sldId="272"/>
        </pc:sldMkLst>
        <pc:spChg chg="mod">
          <ac:chgData name="Олександр Кіщук" userId="60642182eca914e8" providerId="LiveId" clId="{484B3151-012E-4012-9978-38F62319AE53}" dt="2020-01-26T19:08:28.915" v="1650" actId="1076"/>
          <ac:spMkLst>
            <pc:docMk/>
            <pc:sldMk cId="2407444422" sldId="272"/>
            <ac:spMk id="2" creationId="{AC6427CC-C239-471C-BA35-8D0FF5476CC0}"/>
          </ac:spMkLst>
        </pc:spChg>
        <pc:spChg chg="del">
          <ac:chgData name="Олександр Кіщук" userId="60642182eca914e8" providerId="LiveId" clId="{484B3151-012E-4012-9978-38F62319AE53}" dt="2020-01-26T19:04:58.079" v="1625"/>
          <ac:spMkLst>
            <pc:docMk/>
            <pc:sldMk cId="2407444422" sldId="272"/>
            <ac:spMk id="3" creationId="{7B69280B-DC9A-4091-8068-603CAE9311C6}"/>
          </ac:spMkLst>
        </pc:spChg>
        <pc:spChg chg="add mod">
          <ac:chgData name="Олександр Кіщук" userId="60642182eca914e8" providerId="LiveId" clId="{484B3151-012E-4012-9978-38F62319AE53}" dt="2020-01-26T19:08:28.915" v="1650" actId="1076"/>
          <ac:spMkLst>
            <pc:docMk/>
            <pc:sldMk cId="2407444422" sldId="272"/>
            <ac:spMk id="6" creationId="{9810F150-B3A1-42F5-887B-2D6FB2D66325}"/>
          </ac:spMkLst>
        </pc:spChg>
        <pc:picChg chg="add mod">
          <ac:chgData name="Олександр Кіщук" userId="60642182eca914e8" providerId="LiveId" clId="{484B3151-012E-4012-9978-38F62319AE53}" dt="2020-01-26T19:08:28.915" v="1650" actId="1076"/>
          <ac:picMkLst>
            <pc:docMk/>
            <pc:sldMk cId="2407444422" sldId="272"/>
            <ac:picMk id="4" creationId="{FC705970-C3AD-4327-8B5E-BF9B604650E4}"/>
          </ac:picMkLst>
        </pc:picChg>
        <pc:picChg chg="add mod">
          <ac:chgData name="Олександр Кіщук" userId="60642182eca914e8" providerId="LiveId" clId="{484B3151-012E-4012-9978-38F62319AE53}" dt="2020-01-26T19:08:28.915" v="1650" actId="1076"/>
          <ac:picMkLst>
            <pc:docMk/>
            <pc:sldMk cId="2407444422" sldId="272"/>
            <ac:picMk id="5" creationId="{DE645B97-241C-41D1-98F1-07AA4AABF94D}"/>
          </ac:picMkLst>
        </pc:picChg>
      </pc:sldChg>
      <pc:sldChg chg="addSp delSp modSp add">
        <pc:chgData name="Олександр Кіщук" userId="60642182eca914e8" providerId="LiveId" clId="{484B3151-012E-4012-9978-38F62319AE53}" dt="2020-01-26T19:31:32.594" v="1858" actId="1076"/>
        <pc:sldMkLst>
          <pc:docMk/>
          <pc:sldMk cId="4183819192" sldId="273"/>
        </pc:sldMkLst>
        <pc:spChg chg="mod">
          <ac:chgData name="Олександр Кіщук" userId="60642182eca914e8" providerId="LiveId" clId="{484B3151-012E-4012-9978-38F62319AE53}" dt="2020-01-26T19:31:32.594" v="1858" actId="1076"/>
          <ac:spMkLst>
            <pc:docMk/>
            <pc:sldMk cId="4183819192" sldId="273"/>
            <ac:spMk id="2" creationId="{C1874B8E-BBCD-441E-A982-A69DDDF04291}"/>
          </ac:spMkLst>
        </pc:spChg>
        <pc:spChg chg="del">
          <ac:chgData name="Олександр Кіщук" userId="60642182eca914e8" providerId="LiveId" clId="{484B3151-012E-4012-9978-38F62319AE53}" dt="2020-01-26T19:16:14.384" v="1703" actId="931"/>
          <ac:spMkLst>
            <pc:docMk/>
            <pc:sldMk cId="4183819192" sldId="273"/>
            <ac:spMk id="3" creationId="{8B22762F-6CDB-4E5C-938C-29252657B6F2}"/>
          </ac:spMkLst>
        </pc:spChg>
        <pc:spChg chg="add mod">
          <ac:chgData name="Олександр Кіщук" userId="60642182eca914e8" providerId="LiveId" clId="{484B3151-012E-4012-9978-38F62319AE53}" dt="2020-01-26T19:31:27.775" v="1857" actId="1076"/>
          <ac:spMkLst>
            <pc:docMk/>
            <pc:sldMk cId="4183819192" sldId="273"/>
            <ac:spMk id="14" creationId="{4185A3C1-BD8D-4DCF-A658-C81A22A98E6A}"/>
          </ac:spMkLst>
        </pc:spChg>
        <pc:spChg chg="add mod">
          <ac:chgData name="Олександр Кіщук" userId="60642182eca914e8" providerId="LiveId" clId="{484B3151-012E-4012-9978-38F62319AE53}" dt="2020-01-26T19:31:27.775" v="1857" actId="1076"/>
          <ac:spMkLst>
            <pc:docMk/>
            <pc:sldMk cId="4183819192" sldId="273"/>
            <ac:spMk id="15" creationId="{EAD7F915-F3A0-44AA-A1CB-F1A8A64D8D22}"/>
          </ac:spMkLst>
        </pc:spChg>
        <pc:spChg chg="add mod">
          <ac:chgData name="Олександр Кіщук" userId="60642182eca914e8" providerId="LiveId" clId="{484B3151-012E-4012-9978-38F62319AE53}" dt="2020-01-26T19:31:27.775" v="1857" actId="1076"/>
          <ac:spMkLst>
            <pc:docMk/>
            <pc:sldMk cId="4183819192" sldId="273"/>
            <ac:spMk id="16" creationId="{7BCD645E-192A-4939-97F2-8330E1565BF9}"/>
          </ac:spMkLst>
        </pc:spChg>
        <pc:spChg chg="add mod">
          <ac:chgData name="Олександр Кіщук" userId="60642182eca914e8" providerId="LiveId" clId="{484B3151-012E-4012-9978-38F62319AE53}" dt="2020-01-26T19:31:27.775" v="1857" actId="1076"/>
          <ac:spMkLst>
            <pc:docMk/>
            <pc:sldMk cId="4183819192" sldId="273"/>
            <ac:spMk id="17" creationId="{2FFA9EE2-BFE5-4959-9F1D-DCBF235C4933}"/>
          </ac:spMkLst>
        </pc:spChg>
        <pc:spChg chg="add mod">
          <ac:chgData name="Олександр Кіщук" userId="60642182eca914e8" providerId="LiveId" clId="{484B3151-012E-4012-9978-38F62319AE53}" dt="2020-01-26T19:31:27.775" v="1857" actId="1076"/>
          <ac:spMkLst>
            <pc:docMk/>
            <pc:sldMk cId="4183819192" sldId="273"/>
            <ac:spMk id="18" creationId="{455AD7DD-3BEB-47E6-9B1E-9D05BD53B6F5}"/>
          </ac:spMkLst>
        </pc:spChg>
        <pc:picChg chg="add mod modCrop">
          <ac:chgData name="Олександр Кіщук" userId="60642182eca914e8" providerId="LiveId" clId="{484B3151-012E-4012-9978-38F62319AE53}" dt="2020-01-26T19:31:27.775" v="1857" actId="1076"/>
          <ac:picMkLst>
            <pc:docMk/>
            <pc:sldMk cId="4183819192" sldId="273"/>
            <ac:picMk id="5" creationId="{0C442D05-2C97-4F5F-8E23-E61EEC9B2A28}"/>
          </ac:picMkLst>
        </pc:picChg>
        <pc:picChg chg="add mod">
          <ac:chgData name="Олександр Кіщук" userId="60642182eca914e8" providerId="LiveId" clId="{484B3151-012E-4012-9978-38F62319AE53}" dt="2020-01-26T19:31:27.775" v="1857" actId="1076"/>
          <ac:picMkLst>
            <pc:docMk/>
            <pc:sldMk cId="4183819192" sldId="273"/>
            <ac:picMk id="7" creationId="{1816DE7D-E317-4CA1-98B7-628B0B9F8D74}"/>
          </ac:picMkLst>
        </pc:picChg>
        <pc:picChg chg="add mod">
          <ac:chgData name="Олександр Кіщук" userId="60642182eca914e8" providerId="LiveId" clId="{484B3151-012E-4012-9978-38F62319AE53}" dt="2020-01-26T19:31:27.775" v="1857" actId="1076"/>
          <ac:picMkLst>
            <pc:docMk/>
            <pc:sldMk cId="4183819192" sldId="273"/>
            <ac:picMk id="9" creationId="{0EE233FB-E53C-46B8-9D41-EAE17C0B7E14}"/>
          </ac:picMkLst>
        </pc:picChg>
        <pc:picChg chg="add mod modCrop">
          <ac:chgData name="Олександр Кіщук" userId="60642182eca914e8" providerId="LiveId" clId="{484B3151-012E-4012-9978-38F62319AE53}" dt="2020-01-26T19:31:27.775" v="1857" actId="1076"/>
          <ac:picMkLst>
            <pc:docMk/>
            <pc:sldMk cId="4183819192" sldId="273"/>
            <ac:picMk id="11" creationId="{6EDDBEF9-03C9-43D0-BC35-2440A4637E9D}"/>
          </ac:picMkLst>
        </pc:picChg>
        <pc:picChg chg="add mod">
          <ac:chgData name="Олександр Кіщук" userId="60642182eca914e8" providerId="LiveId" clId="{484B3151-012E-4012-9978-38F62319AE53}" dt="2020-01-26T19:31:27.775" v="1857" actId="1076"/>
          <ac:picMkLst>
            <pc:docMk/>
            <pc:sldMk cId="4183819192" sldId="273"/>
            <ac:picMk id="13" creationId="{1E881863-751B-4481-84E2-F334AC2E5805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6D8150B0-C35F-4E62-B122-05A7C96C5AE7}" type="datetime1">
              <a:rPr lang="ru-RU" smtClean="0"/>
              <a:t>26.01.2020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2C33ADDF-418B-4AEE-81B9-E77B3218F8B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4895909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 noProof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D15608A6-EAD2-40F7-893B-DE2E383BC1EA}" type="datetime1">
              <a:rPr lang="ru-RU" noProof="0" smtClean="0"/>
              <a:t>26.01.2020</a:t>
            </a:fld>
            <a:endParaRPr lang="ru-RU" noProof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ru-RU" noProof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 noProof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2275029A-2D1E-47A5-9598-4A9AC47B3AC1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03077041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275029A-2D1E-47A5-9598-4A9AC47B3AC1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147622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275029A-2D1E-47A5-9598-4A9AC47B3AC1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852903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275029A-2D1E-47A5-9598-4A9AC47B3AC1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677721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275029A-2D1E-47A5-9598-4A9AC47B3AC1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223772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275029A-2D1E-47A5-9598-4A9AC47B3AC1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933536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041400"/>
            <a:ext cx="9144000" cy="2387600"/>
          </a:xfrm>
        </p:spPr>
        <p:txBody>
          <a:bodyPr rtlCol="0" anchor="b"/>
          <a:lstStyle>
            <a:lvl1pPr algn="l">
              <a:defRPr sz="6000">
                <a:solidFill>
                  <a:schemeClr val="tx2"/>
                </a:solidFill>
              </a:defRPr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 rtlCol="0"/>
          <a:lstStyle>
            <a:lvl1pPr marL="0" indent="0" algn="l">
              <a:buNone/>
              <a:defRPr sz="2400">
                <a:solidFill>
                  <a:schemeClr val="accent2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-RU" noProof="0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4E127F4-C264-4543-BD80-137291281E4F}" type="datetime1">
              <a:rPr lang="ru-RU" noProof="0" smtClean="0"/>
              <a:t>26.01.2020</a:t>
            </a:fld>
            <a:endParaRPr lang="ru-RU" noProof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62D6987-FB6D-4DB8-81B8-AD0F35E3BB5F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4832611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/>
          <a:lstStyle/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B9C2E31-907D-4644-80F2-4DB295C0E17F}" type="datetime1">
              <a:rPr lang="ru-RU" noProof="0" smtClean="0"/>
              <a:t>26.01.2020</a:t>
            </a:fld>
            <a:endParaRPr lang="ru-RU" noProof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62D6987-FB6D-4DB8-81B8-AD0F35E3BB5F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631795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 rtlCol="0"/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 rtlCol="0"/>
          <a:lstStyle/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CAB43BC-686C-4CEC-9DA8-9B2BEB43AA1A}" type="datetime1">
              <a:rPr lang="ru-RU" noProof="0" smtClean="0"/>
              <a:t>26.01.2020</a:t>
            </a:fld>
            <a:endParaRPr lang="ru-RU" noProof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62D6987-FB6D-4DB8-81B8-AD0F35E3BB5F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4462355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/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4AB3C9B-AE9B-439B-9E20-F24831A15E96}" type="datetime1">
              <a:rPr lang="ru-RU" noProof="0" smtClean="0"/>
              <a:t>26.01.2020</a:t>
            </a:fld>
            <a:endParaRPr lang="ru-RU" noProof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62D6987-FB6D-4DB8-81B8-AD0F35E3BB5F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7024668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62262"/>
          </a:xfrm>
        </p:spPr>
        <p:txBody>
          <a:bodyPr rtlCol="0" anchor="b"/>
          <a:lstStyle>
            <a:lvl1pPr>
              <a:defRPr sz="6000"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 rtlCol="0"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4DBE9FC-B4AC-4E2B-91EA-A354D93F61B0}" type="datetime1">
              <a:rPr lang="ru-RU" noProof="0" smtClean="0"/>
              <a:t>26.01.2020</a:t>
            </a:fld>
            <a:endParaRPr lang="ru-RU" noProof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62D6987-FB6D-4DB8-81B8-AD0F35E3BB5F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2336118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 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74750"/>
            <a:ext cx="10515600" cy="1325563"/>
          </a:xfrm>
        </p:spPr>
        <p:txBody>
          <a:bodyPr rtlCol="0"/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 hasCustomPrompt="1"/>
          </p:nvPr>
        </p:nvSpPr>
        <p:spPr>
          <a:xfrm>
            <a:off x="838200" y="1835250"/>
            <a:ext cx="5181600" cy="4351338"/>
          </a:xfrm>
        </p:spPr>
        <p:txBody>
          <a:bodyPr rtlCol="0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 hasCustomPrompt="1"/>
          </p:nvPr>
        </p:nvSpPr>
        <p:spPr>
          <a:xfrm>
            <a:off x="6172200" y="1835250"/>
            <a:ext cx="5181600" cy="4351338"/>
          </a:xfrm>
        </p:spPr>
        <p:txBody>
          <a:bodyPr rtlCol="0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838200" y="6365975"/>
            <a:ext cx="3276600" cy="365125"/>
          </a:xfrm>
        </p:spPr>
        <p:txBody>
          <a:bodyPr rtlCol="0"/>
          <a:lstStyle/>
          <a:p>
            <a:pPr rtl="0"/>
            <a:fld id="{D8A81E54-0148-46E1-A385-A96B314ED149}" type="datetime1">
              <a:rPr lang="ru-RU" noProof="0" smtClean="0"/>
              <a:t>26.01.2020</a:t>
            </a:fld>
            <a:endParaRPr lang="ru-RU" noProof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4648200" y="6365975"/>
            <a:ext cx="2895600" cy="365125"/>
          </a:xfrm>
        </p:spPr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077200" y="6365975"/>
            <a:ext cx="3276600" cy="365125"/>
          </a:xfrm>
        </p:spPr>
        <p:txBody>
          <a:bodyPr rtlCol="0"/>
          <a:lstStyle/>
          <a:p>
            <a:pPr rtl="0"/>
            <a:fld id="{062D6987-FB6D-4DB8-81B8-AD0F35E3BB5F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5218727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274638"/>
            <a:ext cx="10515600" cy="1143000"/>
          </a:xfrm>
        </p:spPr>
        <p:txBody>
          <a:bodyPr rtlCol="0"/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1850" y="1489075"/>
            <a:ext cx="5156200" cy="641350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 hasCustomPrompt="1"/>
          </p:nvPr>
        </p:nvSpPr>
        <p:spPr>
          <a:xfrm>
            <a:off x="831850" y="2193925"/>
            <a:ext cx="5156200" cy="3978275"/>
          </a:xfrm>
        </p:spPr>
        <p:txBody>
          <a:bodyPr rtlCol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 hasCustomPrompt="1"/>
          </p:nvPr>
        </p:nvSpPr>
        <p:spPr>
          <a:xfrm>
            <a:off x="6189663" y="1489075"/>
            <a:ext cx="5157787" cy="641350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 hasCustomPrompt="1"/>
          </p:nvPr>
        </p:nvSpPr>
        <p:spPr>
          <a:xfrm>
            <a:off x="6189663" y="2193925"/>
            <a:ext cx="5157787" cy="3978275"/>
          </a:xfrm>
        </p:spPr>
        <p:txBody>
          <a:bodyPr rtlCol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AA82A16-18C9-4732-B382-332A3DE30819}" type="datetime1">
              <a:rPr lang="ru-RU" noProof="0" smtClean="0"/>
              <a:t>26.01.2020</a:t>
            </a:fld>
            <a:endParaRPr lang="ru-RU" noProof="0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62D6987-FB6D-4DB8-81B8-AD0F35E3BB5F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1009249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950E1DB-5DAB-47E7-83F0-6E088267881B}" type="datetime1">
              <a:rPr lang="ru-RU" noProof="0" smtClean="0"/>
              <a:t>26.01.2020</a:t>
            </a:fld>
            <a:endParaRPr lang="ru-RU" noProof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62D6987-FB6D-4DB8-81B8-AD0F35E3BB5F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9184068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1B7FD50-AE85-4CDD-AB16-2C416C3F25D1}" type="datetime1">
              <a:rPr lang="ru-RU" noProof="0" smtClean="0"/>
              <a:t>26.01.2020</a:t>
            </a:fld>
            <a:endParaRPr lang="ru-RU" noProof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62D6987-FB6D-4DB8-81B8-AD0F35E3BB5F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4976250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101850"/>
            <a:ext cx="3932237" cy="3759200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64D1ED4-4F87-478C-9B35-196DA1DDA9C6}" type="datetime1">
              <a:rPr lang="ru-RU" noProof="0" smtClean="0"/>
              <a:t>26.01.2020</a:t>
            </a:fld>
            <a:endParaRPr lang="ru-RU" noProof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62D6987-FB6D-4DB8-81B8-AD0F35E3BB5F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9436594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 hasCustomPrompt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101850"/>
            <a:ext cx="3932237" cy="3759200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0A1652B-2F39-4CD7-8505-DDFED18FA6B4}" type="datetime1">
              <a:rPr lang="ru-RU" noProof="0" smtClean="0"/>
              <a:t>26.01.2020</a:t>
            </a:fld>
            <a:endParaRPr lang="ru-RU" noProof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62D6987-FB6D-4DB8-81B8-AD0F35E3BB5F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5222901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8675DEDD-3455-4CE7-8CE4-563838EEED28}" type="datetime1">
              <a:rPr lang="ru-RU" noProof="0" smtClean="0"/>
              <a:t>26.01.2020</a:t>
            </a:fld>
            <a:endParaRPr lang="ru-RU" noProof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648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077200" y="6356350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062D6987-FB6D-4DB8-81B8-AD0F35E3BB5F}" type="slidenum">
              <a:rPr lang="ru-RU" noProof="0" smtClean="0"/>
              <a:pPr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9815629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microsoft.com/office/2007/relationships/media" Target="../media/media2.mp4"/><Relationship Id="rId7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5" Type="http://schemas.microsoft.com/office/2007/relationships/media" Target="../media/media3.mp4"/><Relationship Id="rId10" Type="http://schemas.openxmlformats.org/officeDocument/2006/relationships/image" Target="../media/image21.png"/><Relationship Id="rId4" Type="http://schemas.openxmlformats.org/officeDocument/2006/relationships/video" Target="../media/media2.mp4"/><Relationship Id="rId9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jpg"/><Relationship Id="rId5" Type="http://schemas.openxmlformats.org/officeDocument/2006/relationships/image" Target="../media/image27.jpg"/><Relationship Id="rId4" Type="http://schemas.openxmlformats.org/officeDocument/2006/relationships/image" Target="../media/image26.jfi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 rtlCol="0">
            <a:normAutofit fontScale="90000"/>
          </a:bodyPr>
          <a:lstStyle/>
          <a:p>
            <a:pPr algn="ctr"/>
            <a:r>
              <a:rPr lang="uk-UA" b="1" dirty="0"/>
              <a:t>ІМПРОВІЗАЦІЯ В СУЧАСНІЙ ХОРЕОГРАФІЇ</a:t>
            </a:r>
            <a:endParaRPr lang="ru" dirty="0"/>
          </a:p>
        </p:txBody>
      </p:sp>
    </p:spTree>
    <p:extLst>
      <p:ext uri="{BB962C8B-B14F-4D97-AF65-F5344CB8AC3E}">
        <p14:creationId xmlns:p14="http://schemas.microsoft.com/office/powerpoint/2010/main" val="17561361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CE3AB21-8215-4F58-B700-76C8AA6A4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uk-UA" dirty="0"/>
              <a:t>Дослідження </a:t>
            </a:r>
            <a:r>
              <a:rPr lang="uk-UA" dirty="0" err="1"/>
              <a:t>кінесфери</a:t>
            </a:r>
            <a:endParaRPr lang="ru-UA" dirty="0"/>
          </a:p>
        </p:txBody>
      </p:sp>
      <p:pic>
        <p:nvPicPr>
          <p:cNvPr id="5" name="Объект 4" descr="Изображение выглядит как человек, мужчина, внутренний, костюм&#10;&#10;Автоматически созданное описание">
            <a:extLst>
              <a:ext uri="{FF2B5EF4-FFF2-40B4-BE49-F238E27FC236}">
                <a16:creationId xmlns:a16="http://schemas.microsoft.com/office/drawing/2014/main" id="{8517ED82-BF78-4876-AF28-068CDCBA4A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49" y="1540669"/>
            <a:ext cx="2467419" cy="3776662"/>
          </a:xfrm>
        </p:spPr>
      </p:pic>
      <p:pic>
        <p:nvPicPr>
          <p:cNvPr id="7" name="Рисунок 6" descr="Изображение выглядит как человек, мужчина, здание, фотография&#10;&#10;Автоматически созданное описание">
            <a:extLst>
              <a:ext uri="{FF2B5EF4-FFF2-40B4-BE49-F238E27FC236}">
                <a16:creationId xmlns:a16="http://schemas.microsoft.com/office/drawing/2014/main" id="{E566754B-3F82-41B1-AF4A-AF27314E2C1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86"/>
          <a:stretch/>
        </p:blipFill>
        <p:spPr>
          <a:xfrm>
            <a:off x="6096000" y="1540669"/>
            <a:ext cx="2634169" cy="377666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9ECEB18-8643-431D-A0B5-C0F89F1ABCB5}"/>
              </a:ext>
            </a:extLst>
          </p:cNvPr>
          <p:cNvSpPr txBox="1"/>
          <p:nvPr/>
        </p:nvSpPr>
        <p:spPr>
          <a:xfrm>
            <a:off x="3057968" y="1690688"/>
            <a:ext cx="2861681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b="1" dirty="0"/>
              <a:t>Рудольф фон </a:t>
            </a:r>
            <a:r>
              <a:rPr lang="uk-UA" b="1" dirty="0" err="1"/>
              <a:t>Лабан</a:t>
            </a:r>
            <a:r>
              <a:rPr lang="uk-UA" b="1" dirty="0"/>
              <a:t> </a:t>
            </a:r>
            <a:r>
              <a:rPr lang="uk-UA" dirty="0"/>
              <a:t>- </a:t>
            </a:r>
          </a:p>
          <a:p>
            <a:r>
              <a:rPr lang="uk-UA" dirty="0"/>
              <a:t>розробник системи</a:t>
            </a:r>
          </a:p>
          <a:p>
            <a:r>
              <a:rPr lang="uk-UA" dirty="0"/>
              <a:t>танцювальної нотації.</a:t>
            </a:r>
          </a:p>
          <a:p>
            <a:r>
              <a:rPr lang="uk-UA" dirty="0"/>
              <a:t>зробив значний вклад </a:t>
            </a:r>
          </a:p>
          <a:p>
            <a:r>
              <a:rPr lang="uk-UA" dirty="0"/>
              <a:t>в розвиток теорії</a:t>
            </a:r>
          </a:p>
          <a:p>
            <a:r>
              <a:rPr lang="uk-UA" dirty="0" err="1"/>
              <a:t>кінесфери</a:t>
            </a:r>
            <a:r>
              <a:rPr lang="uk-UA" dirty="0"/>
              <a:t> та аналізу</a:t>
            </a:r>
          </a:p>
          <a:p>
            <a:r>
              <a:rPr lang="uk-UA" dirty="0"/>
              <a:t>руху</a:t>
            </a:r>
            <a:endParaRPr lang="ru-UA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8625EB-0D82-4555-A207-23DFEC81ED12}"/>
              </a:ext>
            </a:extLst>
          </p:cNvPr>
          <p:cNvSpPr txBox="1"/>
          <p:nvPr/>
        </p:nvSpPr>
        <p:spPr>
          <a:xfrm>
            <a:off x="8764088" y="1624013"/>
            <a:ext cx="3251211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b="1" dirty="0"/>
              <a:t>Вільям Форсайт </a:t>
            </a:r>
            <a:r>
              <a:rPr lang="uk-UA" dirty="0"/>
              <a:t>– </a:t>
            </a:r>
          </a:p>
          <a:p>
            <a:r>
              <a:rPr lang="uk-UA" dirty="0"/>
              <a:t>радикальний новатор</a:t>
            </a:r>
          </a:p>
          <a:p>
            <a:r>
              <a:rPr lang="uk-UA" dirty="0"/>
              <a:t>у хореографії. Продовжив</a:t>
            </a:r>
          </a:p>
          <a:p>
            <a:r>
              <a:rPr lang="uk-UA" dirty="0" err="1"/>
              <a:t>дослідення</a:t>
            </a:r>
            <a:r>
              <a:rPr lang="uk-UA" dirty="0"/>
              <a:t> принципів</a:t>
            </a:r>
          </a:p>
          <a:p>
            <a:r>
              <a:rPr lang="uk-UA" dirty="0" err="1"/>
              <a:t>кінесфери</a:t>
            </a:r>
            <a:r>
              <a:rPr lang="uk-UA" dirty="0"/>
              <a:t>  та описав їх у</a:t>
            </a:r>
          </a:p>
          <a:p>
            <a:r>
              <a:rPr lang="uk-UA" dirty="0"/>
              <a:t>посібнику </a:t>
            </a:r>
            <a:r>
              <a:rPr lang="en-US" dirty="0"/>
              <a:t>“</a:t>
            </a:r>
            <a:r>
              <a:rPr lang="uk-UA" dirty="0" err="1"/>
              <a:t>Improvisation</a:t>
            </a:r>
            <a:r>
              <a:rPr lang="uk-UA" dirty="0"/>
              <a:t> </a:t>
            </a:r>
          </a:p>
          <a:p>
            <a:r>
              <a:rPr lang="uk-UA" dirty="0"/>
              <a:t>Technologies: A </a:t>
            </a:r>
            <a:r>
              <a:rPr lang="uk-UA" dirty="0" err="1"/>
              <a:t>Tool</a:t>
            </a:r>
            <a:r>
              <a:rPr lang="uk-UA" dirty="0"/>
              <a:t> </a:t>
            </a:r>
            <a:r>
              <a:rPr lang="uk-UA" dirty="0" err="1"/>
              <a:t>for</a:t>
            </a:r>
            <a:endParaRPr lang="uk-UA" dirty="0"/>
          </a:p>
          <a:p>
            <a:r>
              <a:rPr lang="uk-UA" dirty="0"/>
              <a:t> </a:t>
            </a:r>
            <a:r>
              <a:rPr lang="uk-UA" dirty="0" err="1"/>
              <a:t>the</a:t>
            </a:r>
            <a:r>
              <a:rPr lang="uk-UA" dirty="0"/>
              <a:t> </a:t>
            </a:r>
            <a:r>
              <a:rPr lang="uk-UA" dirty="0" err="1"/>
              <a:t>Analytical</a:t>
            </a:r>
            <a:r>
              <a:rPr lang="uk-UA" dirty="0"/>
              <a:t> </a:t>
            </a:r>
            <a:r>
              <a:rPr lang="uk-UA" dirty="0" err="1"/>
              <a:t>Dance</a:t>
            </a:r>
            <a:r>
              <a:rPr lang="uk-UA" dirty="0"/>
              <a:t> </a:t>
            </a:r>
            <a:r>
              <a:rPr lang="uk-UA" dirty="0" err="1"/>
              <a:t>Eye</a:t>
            </a:r>
            <a:r>
              <a:rPr lang="en-US" dirty="0"/>
              <a:t>”</a:t>
            </a:r>
            <a:r>
              <a:rPr lang="uk-UA" dirty="0"/>
              <a:t>.</a:t>
            </a:r>
          </a:p>
          <a:p>
            <a:endParaRPr lang="ru-UA" dirty="0"/>
          </a:p>
        </p:txBody>
      </p:sp>
    </p:spTree>
    <p:extLst>
      <p:ext uri="{BB962C8B-B14F-4D97-AF65-F5344CB8AC3E}">
        <p14:creationId xmlns:p14="http://schemas.microsoft.com/office/powerpoint/2010/main" val="25698445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B2A13D3-669B-4CD9-9FF3-FDBDAAECC4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00113"/>
          </a:xfrm>
        </p:spPr>
        <p:txBody>
          <a:bodyPr/>
          <a:lstStyle/>
          <a:p>
            <a:pPr algn="ctr"/>
            <a:r>
              <a:rPr lang="uk-UA" dirty="0" err="1"/>
              <a:t>Кінесфера</a:t>
            </a:r>
            <a:r>
              <a:rPr lang="uk-UA" dirty="0"/>
              <a:t> Рудольфа </a:t>
            </a:r>
            <a:r>
              <a:rPr lang="uk-UA" dirty="0" err="1"/>
              <a:t>Лабана</a:t>
            </a:r>
            <a:endParaRPr lang="ru-UA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3655DCA-65FE-4668-958A-6FC390AB38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7292"/>
            <a:ext cx="7077075" cy="50455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uk-UA" dirty="0"/>
              <a:t>Дослідження елементів теорії форми, теорії напрямків, та гармонії основного напрямку, які об’єднавшись в одне ціле, окреслили концепцію </a:t>
            </a:r>
            <a:r>
              <a:rPr lang="uk-UA" dirty="0" err="1"/>
              <a:t>хореотики</a:t>
            </a:r>
            <a:r>
              <a:rPr lang="uk-UA" dirty="0"/>
              <a:t>. </a:t>
            </a:r>
          </a:p>
          <a:p>
            <a:pPr marL="0" indent="0">
              <a:buNone/>
            </a:pPr>
            <a:endParaRPr lang="uk-UA" dirty="0"/>
          </a:p>
          <a:p>
            <a:pPr marL="0" indent="0">
              <a:buNone/>
            </a:pPr>
            <a:r>
              <a:rPr lang="uk-UA" dirty="0"/>
              <a:t>Рудольф </a:t>
            </a:r>
            <a:r>
              <a:rPr lang="uk-UA" dirty="0" err="1"/>
              <a:t>Лабан</a:t>
            </a:r>
            <a:r>
              <a:rPr lang="uk-UA" dirty="0"/>
              <a:t> описує два базових принципи, принцип контр-руху та принцип просторової послідовності, які лежать в основі гармонії руху. </a:t>
            </a:r>
            <a:endParaRPr lang="ru-UA" dirty="0"/>
          </a:p>
          <a:p>
            <a:pPr marL="0" indent="0">
              <a:buNone/>
            </a:pPr>
            <a:endParaRPr lang="ru-UA" dirty="0"/>
          </a:p>
        </p:txBody>
      </p:sp>
      <p:pic>
        <p:nvPicPr>
          <p:cNvPr id="12" name="Рисунок 11" descr="Изображение выглядит как человек, мужчина, стоит, фотография&#10;&#10;Автоматически созданное описание">
            <a:extLst>
              <a:ext uri="{FF2B5EF4-FFF2-40B4-BE49-F238E27FC236}">
                <a16:creationId xmlns:a16="http://schemas.microsoft.com/office/drawing/2014/main" id="{419387DF-C67B-462E-BE0A-2C5E8407CC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2211" y="1447292"/>
            <a:ext cx="3495434" cy="5045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823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6781E4A-97C3-4D8F-9897-382327623E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uk-UA" dirty="0"/>
              <a:t>Схеми нахилів просторових гам</a:t>
            </a:r>
            <a:endParaRPr lang="ru-UA" dirty="0"/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CB7B6818-A670-447B-80C4-BDCD719D5A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8175" y="1702594"/>
            <a:ext cx="3086100" cy="289158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0A8D086-D860-4B7D-AFEA-E1E2076ACB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8130" y="1690688"/>
            <a:ext cx="3047326" cy="289158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63426B7-5A8B-4118-AC38-73FAD4A17E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7727" y="1619250"/>
            <a:ext cx="3089503" cy="29630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0A790B4-E983-4865-B3E4-99F543DA247D}"/>
              </a:ext>
            </a:extLst>
          </p:cNvPr>
          <p:cNvSpPr txBox="1"/>
          <p:nvPr/>
        </p:nvSpPr>
        <p:spPr>
          <a:xfrm>
            <a:off x="1599976" y="4606082"/>
            <a:ext cx="1162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/>
              <a:t>А - гама</a:t>
            </a:r>
            <a:endParaRPr lang="ru-UA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120DE9F-19F7-43F8-BDD8-8C62414DCEA6}"/>
              </a:ext>
            </a:extLst>
          </p:cNvPr>
          <p:cNvSpPr txBox="1"/>
          <p:nvPr/>
        </p:nvSpPr>
        <p:spPr>
          <a:xfrm>
            <a:off x="5449780" y="4606082"/>
            <a:ext cx="1124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/>
              <a:t>В - гама</a:t>
            </a:r>
            <a:endParaRPr lang="ru-U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FD46BDB-CF7E-4966-9169-38D347157484}"/>
              </a:ext>
            </a:extLst>
          </p:cNvPr>
          <p:cNvSpPr txBox="1"/>
          <p:nvPr/>
        </p:nvSpPr>
        <p:spPr>
          <a:xfrm>
            <a:off x="9213784" y="4606082"/>
            <a:ext cx="1597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/>
              <a:t>Трійні кільця</a:t>
            </a:r>
            <a:endParaRPr lang="ru-UA" dirty="0"/>
          </a:p>
        </p:txBody>
      </p:sp>
    </p:spTree>
    <p:extLst>
      <p:ext uri="{BB962C8B-B14F-4D97-AF65-F5344CB8AC3E}">
        <p14:creationId xmlns:p14="http://schemas.microsoft.com/office/powerpoint/2010/main" val="40901259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658666D-A20E-4410-91B8-7AAB07339E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075" y="746125"/>
            <a:ext cx="10991850" cy="1325563"/>
          </a:xfrm>
        </p:spPr>
        <p:txBody>
          <a:bodyPr>
            <a:normAutofit/>
          </a:bodyPr>
          <a:lstStyle/>
          <a:p>
            <a:r>
              <a:rPr lang="uk-UA" sz="3200" dirty="0"/>
              <a:t>Схема побудови ікосаедра Рудольфа фон </a:t>
            </a:r>
            <a:r>
              <a:rPr lang="uk-UA" sz="3200" dirty="0" err="1"/>
              <a:t>Лабана</a:t>
            </a:r>
            <a:endParaRPr lang="ru-UA" sz="3200" dirty="0"/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17400748-318D-4776-843E-76B3DF4BC09A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/>
          <a:srcRect l="28029" t="1763" r="25067" b="69121"/>
          <a:stretch/>
        </p:blipFill>
        <p:spPr bwMode="auto">
          <a:xfrm>
            <a:off x="339405" y="2606579"/>
            <a:ext cx="2556196" cy="253692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5B9B580-0E14-418E-BC25-01D74CFD2BD0}"/>
              </a:ext>
            </a:extLst>
          </p:cNvPr>
          <p:cNvPicPr/>
          <p:nvPr/>
        </p:nvPicPr>
        <p:blipFill rotWithShape="1">
          <a:blip r:embed="rId2"/>
          <a:srcRect l="33942" t="33686" r="31472" b="31620"/>
          <a:stretch/>
        </p:blipFill>
        <p:spPr bwMode="auto">
          <a:xfrm>
            <a:off x="3446235" y="2606579"/>
            <a:ext cx="1822783" cy="253692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DE6CAF8-2E05-48B5-B51A-77F346383476}"/>
              </a:ext>
            </a:extLst>
          </p:cNvPr>
          <p:cNvPicPr/>
          <p:nvPr/>
        </p:nvPicPr>
        <p:blipFill rotWithShape="1">
          <a:blip r:embed="rId2"/>
          <a:srcRect l="22854" t="70654" r="19117" b="1536"/>
          <a:stretch/>
        </p:blipFill>
        <p:spPr bwMode="auto">
          <a:xfrm>
            <a:off x="6096000" y="2606579"/>
            <a:ext cx="2422859" cy="253691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663B5C7-291C-4AB8-ACF5-A251A7EA046F}"/>
              </a:ext>
            </a:extLst>
          </p:cNvPr>
          <p:cNvPicPr/>
          <p:nvPr/>
        </p:nvPicPr>
        <p:blipFill rotWithShape="1">
          <a:blip r:embed="rId3"/>
          <a:srcRect l="17400" t="3862" r="21952" b="19592"/>
          <a:stretch/>
        </p:blipFill>
        <p:spPr bwMode="auto">
          <a:xfrm>
            <a:off x="9345841" y="2606578"/>
            <a:ext cx="2422858" cy="253691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0231160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6C203CD-5950-4E2F-90FF-124559BDA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2901"/>
            <a:ext cx="10515600" cy="852487"/>
          </a:xfrm>
        </p:spPr>
        <p:txBody>
          <a:bodyPr/>
          <a:lstStyle/>
          <a:p>
            <a:pPr algn="ctr"/>
            <a:r>
              <a:rPr lang="uk-UA" dirty="0"/>
              <a:t>Імпровізація Вільяма Форсайта</a:t>
            </a:r>
            <a:endParaRPr lang="ru-UA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D3CA192-8F3A-4504-A798-AF801D8DE8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6487" y="1488280"/>
            <a:ext cx="7977863" cy="45315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uk-UA" dirty="0"/>
              <a:t>Центр </a:t>
            </a:r>
            <a:r>
              <a:rPr lang="uk-UA" dirty="0" err="1"/>
              <a:t>кінесфери</a:t>
            </a:r>
            <a:r>
              <a:rPr lang="uk-UA" dirty="0"/>
              <a:t> може бути у будь-якій точці тіла, за межами тіла, і навіть розміщення більше ніж одного центру</a:t>
            </a:r>
          </a:p>
          <a:p>
            <a:pPr marL="0" indent="0">
              <a:buNone/>
            </a:pPr>
            <a:endParaRPr lang="uk-UA" dirty="0"/>
          </a:p>
          <a:p>
            <a:pPr marL="0" indent="0">
              <a:buNone/>
            </a:pPr>
            <a:r>
              <a:rPr lang="uk-UA" dirty="0"/>
              <a:t>Простір  - це частина танцю, партнер у виконанні постановок.</a:t>
            </a:r>
          </a:p>
          <a:p>
            <a:pPr marL="0" indent="0">
              <a:buNone/>
            </a:pPr>
            <a:endParaRPr lang="uk-UA" dirty="0"/>
          </a:p>
          <a:p>
            <a:pPr marL="0" indent="0">
              <a:buNone/>
            </a:pPr>
            <a:r>
              <a:rPr lang="uk-UA" dirty="0"/>
              <a:t>Ідеї Вільяма Форсайта виходять за рамки ідеї постановки із фіксованою хореографією. </a:t>
            </a:r>
          </a:p>
          <a:p>
            <a:pPr marL="0" indent="0">
              <a:buNone/>
            </a:pPr>
            <a:endParaRPr lang="ru-UA" dirty="0"/>
          </a:p>
        </p:txBody>
      </p:sp>
      <p:pic>
        <p:nvPicPr>
          <p:cNvPr id="7" name="Рисунок 6" descr="Изображение выглядит как проигрыватель, мужчина, мяч, ракетка&#10;&#10;Автоматически созданное описание">
            <a:extLst>
              <a:ext uri="{FF2B5EF4-FFF2-40B4-BE49-F238E27FC236}">
                <a16:creationId xmlns:a16="http://schemas.microsoft.com/office/drawing/2014/main" id="{611F7A11-91C9-4120-AAFD-363A89B44A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4350" y="1325880"/>
            <a:ext cx="3657599" cy="4990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4690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356DA2A-68DF-4B9A-A380-2B832E2AA4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uk-UA" dirty="0"/>
              <a:t>Імпровізаційні технології</a:t>
            </a:r>
            <a:endParaRPr lang="ru-UA" dirty="0"/>
          </a:p>
        </p:txBody>
      </p:sp>
      <p:pic>
        <p:nvPicPr>
          <p:cNvPr id="4" name="videoplayback">
            <a:hlinkClick r:id="" action="ppaction://media"/>
            <a:extLst>
              <a:ext uri="{FF2B5EF4-FFF2-40B4-BE49-F238E27FC236}">
                <a16:creationId xmlns:a16="http://schemas.microsoft.com/office/drawing/2014/main" id="{DD6BD6DE-0026-4611-A25F-8F206E053B4B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07408" y="2358286"/>
            <a:ext cx="3039337" cy="3039337"/>
          </a:xfrm>
        </p:spPr>
      </p:pic>
      <p:pic>
        <p:nvPicPr>
          <p:cNvPr id="6" name="WF_2">
            <a:hlinkClick r:id="" action="ppaction://media"/>
            <a:extLst>
              <a:ext uri="{FF2B5EF4-FFF2-40B4-BE49-F238E27FC236}">
                <a16:creationId xmlns:a16="http://schemas.microsoft.com/office/drawing/2014/main" id="{803D5483-7B46-44B9-83A1-F4EDC91CD9E3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435993" y="2358286"/>
            <a:ext cx="3048599" cy="3048599"/>
          </a:xfrm>
          <a:prstGeom prst="rect">
            <a:avLst/>
          </a:prstGeom>
        </p:spPr>
      </p:pic>
      <p:pic>
        <p:nvPicPr>
          <p:cNvPr id="9" name="WF_3">
            <a:hlinkClick r:id="" action="ppaction://media"/>
            <a:extLst>
              <a:ext uri="{FF2B5EF4-FFF2-40B4-BE49-F238E27FC236}">
                <a16:creationId xmlns:a16="http://schemas.microsoft.com/office/drawing/2014/main" id="{0445F87D-CF9D-42BA-A274-F631C228685E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4571700" y="2358286"/>
            <a:ext cx="3048599" cy="3048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462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15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88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51965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2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6427CC-C239-471C-BA35-8D0FF5476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7930" y="4958771"/>
            <a:ext cx="3133687" cy="549275"/>
          </a:xfrm>
        </p:spPr>
        <p:txBody>
          <a:bodyPr>
            <a:normAutofit fontScale="90000"/>
          </a:bodyPr>
          <a:lstStyle/>
          <a:p>
            <a:r>
              <a:rPr lang="uk-UA" sz="2000" dirty="0" err="1"/>
              <a:t>Кінесфера</a:t>
            </a:r>
            <a:r>
              <a:rPr lang="uk-UA" sz="2000" dirty="0"/>
              <a:t> Форсайта із </a:t>
            </a:r>
            <a:br>
              <a:rPr lang="en-US" sz="2000" dirty="0"/>
            </a:br>
            <a:r>
              <a:rPr lang="uk-UA" sz="2000" dirty="0"/>
              <a:t>центром в середині тіла</a:t>
            </a:r>
            <a:endParaRPr lang="ru-UA" sz="2000" dirty="0"/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FC705970-C3AD-4327-8B5E-BF9B604650E4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/>
          <a:srcRect l="4878" t="4125" r="4470" b="20293"/>
          <a:stretch/>
        </p:blipFill>
        <p:spPr bwMode="auto">
          <a:xfrm>
            <a:off x="1400138" y="1254923"/>
            <a:ext cx="4248225" cy="360679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E645B97-241C-41D1-98F1-07AA4AABF94D}"/>
              </a:ext>
            </a:extLst>
          </p:cNvPr>
          <p:cNvPicPr/>
          <p:nvPr/>
        </p:nvPicPr>
        <p:blipFill rotWithShape="1">
          <a:blip r:embed="rId3"/>
          <a:srcRect l="3779" t="4262" r="4230" b="24123"/>
          <a:stretch/>
        </p:blipFill>
        <p:spPr bwMode="auto">
          <a:xfrm>
            <a:off x="6638888" y="1254923"/>
            <a:ext cx="4248225" cy="360679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810F150-B3A1-42F5-887B-2D6FB2D66325}"/>
              </a:ext>
            </a:extLst>
          </p:cNvPr>
          <p:cNvSpPr txBox="1"/>
          <p:nvPr/>
        </p:nvSpPr>
        <p:spPr>
          <a:xfrm>
            <a:off x="7265634" y="4861715"/>
            <a:ext cx="299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err="1"/>
              <a:t>Кінесфера</a:t>
            </a:r>
            <a:r>
              <a:rPr lang="uk-UA" dirty="0"/>
              <a:t> Форсайта із</a:t>
            </a:r>
            <a:endParaRPr lang="en-US" dirty="0"/>
          </a:p>
          <a:p>
            <a:r>
              <a:rPr lang="uk-UA" dirty="0"/>
              <a:t> центом на плечі</a:t>
            </a:r>
            <a:endParaRPr lang="ru-UA" dirty="0"/>
          </a:p>
        </p:txBody>
      </p:sp>
    </p:spTree>
    <p:extLst>
      <p:ext uri="{BB962C8B-B14F-4D97-AF65-F5344CB8AC3E}">
        <p14:creationId xmlns:p14="http://schemas.microsoft.com/office/powerpoint/2010/main" val="24074444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1874B8E-BBCD-441E-A982-A69DDDF042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489" y="328474"/>
            <a:ext cx="10515600" cy="811799"/>
          </a:xfrm>
        </p:spPr>
        <p:txBody>
          <a:bodyPr/>
          <a:lstStyle/>
          <a:p>
            <a:r>
              <a:rPr lang="uk-UA" dirty="0"/>
              <a:t>Імпровізація в період постмодерну</a:t>
            </a:r>
            <a:endParaRPr lang="ru-UA" dirty="0"/>
          </a:p>
        </p:txBody>
      </p:sp>
      <p:pic>
        <p:nvPicPr>
          <p:cNvPr id="5" name="Объект 4" descr="Изображение выглядит как человек, мужчина, очки, смотрит&#10;&#10;Автоматически созданное описание">
            <a:extLst>
              <a:ext uri="{FF2B5EF4-FFF2-40B4-BE49-F238E27FC236}">
                <a16:creationId xmlns:a16="http://schemas.microsoft.com/office/drawing/2014/main" id="{0C442D05-2C97-4F5F-8E23-E61EEC9B2A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90"/>
          <a:stretch/>
        </p:blipFill>
        <p:spPr>
          <a:xfrm>
            <a:off x="758302" y="1417530"/>
            <a:ext cx="1736324" cy="2210155"/>
          </a:xfrm>
        </p:spPr>
      </p:pic>
      <p:pic>
        <p:nvPicPr>
          <p:cNvPr id="7" name="Рисунок 6" descr="Изображение выглядит как человек, мужчина, внешний, телефон&#10;&#10;Автоматически созданное описание">
            <a:extLst>
              <a:ext uri="{FF2B5EF4-FFF2-40B4-BE49-F238E27FC236}">
                <a16:creationId xmlns:a16="http://schemas.microsoft.com/office/drawing/2014/main" id="{1816DE7D-E317-4CA1-98B7-628B0B9F8D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9325" y="1417530"/>
            <a:ext cx="1733456" cy="2194705"/>
          </a:xfrm>
          <a:prstGeom prst="rect">
            <a:avLst/>
          </a:prstGeom>
        </p:spPr>
      </p:pic>
      <p:pic>
        <p:nvPicPr>
          <p:cNvPr id="9" name="Рисунок 8" descr="Изображение выглядит как человек, мужчина, внутренний, в позе&#10;&#10;Автоматически созданное описание">
            <a:extLst>
              <a:ext uri="{FF2B5EF4-FFF2-40B4-BE49-F238E27FC236}">
                <a16:creationId xmlns:a16="http://schemas.microsoft.com/office/drawing/2014/main" id="{0EE233FB-E53C-46B8-9D41-EAE17C0B7E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5636" y="1417530"/>
            <a:ext cx="1561947" cy="2210155"/>
          </a:xfrm>
          <a:prstGeom prst="rect">
            <a:avLst/>
          </a:prstGeom>
        </p:spPr>
      </p:pic>
      <p:pic>
        <p:nvPicPr>
          <p:cNvPr id="11" name="Рисунок 10" descr="Изображение выглядит как человек, внутренний, улыбается, женщина&#10;&#10;Автоматически созданное описание">
            <a:extLst>
              <a:ext uri="{FF2B5EF4-FFF2-40B4-BE49-F238E27FC236}">
                <a16:creationId xmlns:a16="http://schemas.microsoft.com/office/drawing/2014/main" id="{6EDDBEF9-03C9-43D0-BC35-2440A4637E9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524"/>
          <a:stretch/>
        </p:blipFill>
        <p:spPr>
          <a:xfrm>
            <a:off x="5417481" y="1417530"/>
            <a:ext cx="1734810" cy="2210155"/>
          </a:xfrm>
          <a:prstGeom prst="rect">
            <a:avLst/>
          </a:prstGeom>
        </p:spPr>
      </p:pic>
      <p:pic>
        <p:nvPicPr>
          <p:cNvPr id="13" name="Рисунок 12" descr="Изображение выглядит как мужчина, человек, внутренний, галстук&#10;&#10;Автоматически созданное описание">
            <a:extLst>
              <a:ext uri="{FF2B5EF4-FFF2-40B4-BE49-F238E27FC236}">
                <a16:creationId xmlns:a16="http://schemas.microsoft.com/office/drawing/2014/main" id="{1E881863-751B-4481-84E2-F334AC2E580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0928" y="1417530"/>
            <a:ext cx="1471498" cy="221015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185A3C1-BD8D-4DCF-A658-C81A22A98E6A}"/>
              </a:ext>
            </a:extLst>
          </p:cNvPr>
          <p:cNvSpPr txBox="1"/>
          <p:nvPr/>
        </p:nvSpPr>
        <p:spPr>
          <a:xfrm>
            <a:off x="777489" y="3627685"/>
            <a:ext cx="1717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err="1"/>
              <a:t>Івонн</a:t>
            </a:r>
            <a:r>
              <a:rPr lang="uk-UA" dirty="0"/>
              <a:t> </a:t>
            </a:r>
            <a:r>
              <a:rPr lang="uk-UA" dirty="0" err="1"/>
              <a:t>Райнер</a:t>
            </a:r>
            <a:endParaRPr lang="ru-UA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AD7F915-F3A0-44AA-A1CB-F1A8A64D8D22}"/>
              </a:ext>
            </a:extLst>
          </p:cNvPr>
          <p:cNvSpPr txBox="1"/>
          <p:nvPr/>
        </p:nvSpPr>
        <p:spPr>
          <a:xfrm>
            <a:off x="3160451" y="3627685"/>
            <a:ext cx="1758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/>
              <a:t>Анна </a:t>
            </a:r>
            <a:r>
              <a:rPr lang="uk-UA" dirty="0" err="1"/>
              <a:t>Халпрін</a:t>
            </a:r>
            <a:endParaRPr lang="ru-UA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BCD645E-192A-4939-97F2-8330E1565BF9}"/>
              </a:ext>
            </a:extLst>
          </p:cNvPr>
          <p:cNvSpPr txBox="1"/>
          <p:nvPr/>
        </p:nvSpPr>
        <p:spPr>
          <a:xfrm>
            <a:off x="5468797" y="3627685"/>
            <a:ext cx="1632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err="1"/>
              <a:t>Тріша</a:t>
            </a:r>
            <a:r>
              <a:rPr lang="uk-UA" dirty="0"/>
              <a:t> Браун</a:t>
            </a:r>
            <a:endParaRPr lang="ru-UA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FA9EE2-BFE5-4959-9F1D-DCBF235C4933}"/>
              </a:ext>
            </a:extLst>
          </p:cNvPr>
          <p:cNvSpPr txBox="1"/>
          <p:nvPr/>
        </p:nvSpPr>
        <p:spPr>
          <a:xfrm>
            <a:off x="7498133" y="3627685"/>
            <a:ext cx="2108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err="1"/>
              <a:t>Мерс</a:t>
            </a:r>
            <a:r>
              <a:rPr lang="uk-UA" dirty="0"/>
              <a:t> </a:t>
            </a:r>
            <a:r>
              <a:rPr lang="uk-UA" dirty="0" err="1"/>
              <a:t>Каннінгем</a:t>
            </a:r>
            <a:endParaRPr lang="ru-UA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55AD7DD-3BEB-47E6-9B1E-9D05BD53B6F5}"/>
              </a:ext>
            </a:extLst>
          </p:cNvPr>
          <p:cNvSpPr txBox="1"/>
          <p:nvPr/>
        </p:nvSpPr>
        <p:spPr>
          <a:xfrm>
            <a:off x="9822992" y="3627685"/>
            <a:ext cx="1627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/>
              <a:t>Стів </a:t>
            </a:r>
            <a:r>
              <a:rPr lang="uk-UA" dirty="0" err="1"/>
              <a:t>Пекстон</a:t>
            </a:r>
            <a:endParaRPr lang="ru-UA" dirty="0"/>
          </a:p>
        </p:txBody>
      </p:sp>
    </p:spTree>
    <p:extLst>
      <p:ext uri="{BB962C8B-B14F-4D97-AF65-F5344CB8AC3E}">
        <p14:creationId xmlns:p14="http://schemas.microsoft.com/office/powerpoint/2010/main" val="41838191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Заголовок 12"/>
          <p:cNvSpPr>
            <a:spLocks noGrp="1"/>
          </p:cNvSpPr>
          <p:nvPr>
            <p:ph type="title"/>
          </p:nvPr>
        </p:nvSpPr>
        <p:spPr>
          <a:xfrm>
            <a:off x="997999" y="1529179"/>
            <a:ext cx="10515600" cy="3799642"/>
          </a:xfrm>
        </p:spPr>
        <p:txBody>
          <a:bodyPr rtlCol="0">
            <a:normAutofit fontScale="90000"/>
          </a:bodyPr>
          <a:lstStyle/>
          <a:p>
            <a:r>
              <a:rPr lang="uk-UA" b="1" dirty="0"/>
              <a:t>Імпровізація в танці </a:t>
            </a:r>
            <a:r>
              <a:rPr lang="uk-UA" dirty="0"/>
              <a:t>- це мистецтво виконувати рухи без будь-якої попередньої підготовки. Імпровізація досліджує форму тіла, різні рівні взаємодії між тілом та свідомістю, динаміку тіла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24163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57CB4825-029B-4C35-8F2A-1D75962EC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uk-UA" b="1" dirty="0"/>
              <a:t>Гіпотеза</a:t>
            </a:r>
            <a:endParaRPr lang="ru-UA" dirty="0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6D98DBB-229E-45C2-BB84-112C7CCABD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0267"/>
            <a:ext cx="10515600" cy="216518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uk-UA" dirty="0"/>
              <a:t>Вважається, що включення імпровізаційної складової на заняттях із хореографії позитивно впливає на розвиток творчого потенціалу виконавців, поліпшує емоціональний взаємозв’язок в групі та сприяє зростанню танцюриста, як виконавця, так і особистості</a:t>
            </a:r>
            <a:r>
              <a:rPr lang="en-US" dirty="0"/>
              <a:t>.</a:t>
            </a:r>
            <a:endParaRPr lang="ru-UA" dirty="0"/>
          </a:p>
        </p:txBody>
      </p:sp>
      <p:sp>
        <p:nvSpPr>
          <p:cNvPr id="7" name="Заголовок 2">
            <a:extLst>
              <a:ext uri="{FF2B5EF4-FFF2-40B4-BE49-F238E27FC236}">
                <a16:creationId xmlns:a16="http://schemas.microsoft.com/office/drawing/2014/main" id="{6B781CB2-7281-49A2-94F2-BD2F3407169D}"/>
              </a:ext>
            </a:extLst>
          </p:cNvPr>
          <p:cNvSpPr txBox="1">
            <a:spLocks/>
          </p:cNvSpPr>
          <p:nvPr/>
        </p:nvSpPr>
        <p:spPr>
          <a:xfrm>
            <a:off x="838200" y="4191609"/>
            <a:ext cx="10515600" cy="7693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uk-UA" b="1" dirty="0"/>
              <a:t>Об’єкт дослідження</a:t>
            </a:r>
            <a:endParaRPr lang="ru-UA" dirty="0"/>
          </a:p>
        </p:txBody>
      </p:sp>
      <p:sp>
        <p:nvSpPr>
          <p:cNvPr id="8" name="Объект 3">
            <a:extLst>
              <a:ext uri="{FF2B5EF4-FFF2-40B4-BE49-F238E27FC236}">
                <a16:creationId xmlns:a16="http://schemas.microsoft.com/office/drawing/2014/main" id="{2BEDA1D7-274B-418C-B563-6CDD17A2E530}"/>
              </a:ext>
            </a:extLst>
          </p:cNvPr>
          <p:cNvSpPr txBox="1">
            <a:spLocks/>
          </p:cNvSpPr>
          <p:nvPr/>
        </p:nvSpPr>
        <p:spPr>
          <a:xfrm>
            <a:off x="838200" y="4960923"/>
            <a:ext cx="10515600" cy="1061614"/>
          </a:xfrm>
          <a:prstGeom prst="rect">
            <a:avLst/>
          </a:prstGeom>
        </p:spPr>
        <p:txBody>
          <a:bodyPr vert="horz" lIns="91440" tIns="45720" rIns="91440" bIns="45720" rtlCol="0">
            <a:normAutofit fontScale="3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uk-UA" sz="8600" dirty="0"/>
              <a:t>Імпровізація як засіб розвитку хореографа та шлях до відкриття нових хореографічних форм.</a:t>
            </a:r>
            <a:endParaRPr lang="ru-UA" dirty="0"/>
          </a:p>
        </p:txBody>
      </p:sp>
    </p:spTree>
    <p:extLst>
      <p:ext uri="{BB962C8B-B14F-4D97-AF65-F5344CB8AC3E}">
        <p14:creationId xmlns:p14="http://schemas.microsoft.com/office/powerpoint/2010/main" val="11770929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A0D41CFA-DF00-47B4-8E42-94DBC47ED9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4507"/>
            <a:ext cx="10515600" cy="998977"/>
          </a:xfrm>
        </p:spPr>
        <p:txBody>
          <a:bodyPr/>
          <a:lstStyle/>
          <a:p>
            <a:r>
              <a:rPr lang="uk-UA" b="1" dirty="0"/>
              <a:t>Предмет дослідження</a:t>
            </a:r>
            <a:endParaRPr lang="ru-UA" dirty="0"/>
          </a:p>
        </p:txBody>
      </p:sp>
      <p:sp>
        <p:nvSpPr>
          <p:cNvPr id="9" name="Объект 8">
            <a:extLst>
              <a:ext uri="{FF2B5EF4-FFF2-40B4-BE49-F238E27FC236}">
                <a16:creationId xmlns:a16="http://schemas.microsoft.com/office/drawing/2014/main" id="{22C20EF7-6FDB-4084-8B4F-FB3ECB6322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1344068"/>
            <a:ext cx="10515600" cy="1955516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uk-UA" dirty="0"/>
              <a:t>Історія, шляхи розвитку та значимість імпровізації для сучасної хореографії. Контактна імпровізація як </a:t>
            </a:r>
            <a:r>
              <a:rPr lang="uk-UA" dirty="0" err="1"/>
              <a:t>соціо</a:t>
            </a:r>
            <a:r>
              <a:rPr lang="uk-UA" dirty="0"/>
              <a:t>-культурне явище. Методики розвитку імпровізаційної складової на заняттях хореографії</a:t>
            </a:r>
            <a:r>
              <a:rPr lang="en-US" dirty="0"/>
              <a:t>.</a:t>
            </a:r>
            <a:endParaRPr lang="ru-UA" dirty="0"/>
          </a:p>
        </p:txBody>
      </p:sp>
      <p:sp>
        <p:nvSpPr>
          <p:cNvPr id="12" name="Заголовок 4">
            <a:extLst>
              <a:ext uri="{FF2B5EF4-FFF2-40B4-BE49-F238E27FC236}">
                <a16:creationId xmlns:a16="http://schemas.microsoft.com/office/drawing/2014/main" id="{7BB75916-E0E5-49CA-ACE2-68C52BD25357}"/>
              </a:ext>
            </a:extLst>
          </p:cNvPr>
          <p:cNvSpPr txBox="1">
            <a:spLocks/>
          </p:cNvSpPr>
          <p:nvPr/>
        </p:nvSpPr>
        <p:spPr>
          <a:xfrm>
            <a:off x="838200" y="4082516"/>
            <a:ext cx="10515600" cy="8904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uk-UA" b="1" dirty="0"/>
              <a:t>Мета дослідження</a:t>
            </a:r>
            <a:endParaRPr lang="ru-UA" dirty="0"/>
          </a:p>
        </p:txBody>
      </p:sp>
      <p:sp>
        <p:nvSpPr>
          <p:cNvPr id="13" name="Объект 8">
            <a:extLst>
              <a:ext uri="{FF2B5EF4-FFF2-40B4-BE49-F238E27FC236}">
                <a16:creationId xmlns:a16="http://schemas.microsoft.com/office/drawing/2014/main" id="{8CA75329-5DF0-4649-885B-5ACD76F82251}"/>
              </a:ext>
            </a:extLst>
          </p:cNvPr>
          <p:cNvSpPr txBox="1">
            <a:spLocks/>
          </p:cNvSpPr>
          <p:nvPr/>
        </p:nvSpPr>
        <p:spPr>
          <a:xfrm>
            <a:off x="838200" y="4930858"/>
            <a:ext cx="10515600" cy="10836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uk-UA" dirty="0"/>
              <a:t>Розкрити важливість імпровізації як ключового аспекту в розвитку сучасної хореографії</a:t>
            </a:r>
            <a:r>
              <a:rPr lang="en-US" dirty="0"/>
              <a:t>.</a:t>
            </a:r>
            <a:endParaRPr lang="ru-UA" dirty="0"/>
          </a:p>
        </p:txBody>
      </p:sp>
    </p:spTree>
    <p:extLst>
      <p:ext uri="{BB962C8B-B14F-4D97-AF65-F5344CB8AC3E}">
        <p14:creationId xmlns:p14="http://schemas.microsoft.com/office/powerpoint/2010/main" val="24483890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7E11A8F6-4CF0-4EA2-9B8A-3DFCBB2A1D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4750"/>
            <a:ext cx="10515600" cy="663937"/>
          </a:xfrm>
        </p:spPr>
        <p:txBody>
          <a:bodyPr>
            <a:normAutofit fontScale="90000"/>
          </a:bodyPr>
          <a:lstStyle/>
          <a:p>
            <a:pPr algn="ctr"/>
            <a:r>
              <a:rPr lang="uk-UA" dirty="0"/>
              <a:t>ІМПРОВІЗАЦІЯ В ТАНЦІ МОДЕРН</a:t>
            </a:r>
            <a:endParaRPr lang="ru-UA" dirty="0"/>
          </a:p>
        </p:txBody>
      </p:sp>
      <p:pic>
        <p:nvPicPr>
          <p:cNvPr id="7" name="Объект 6" descr="Изображение выглядит как женщина, человек, внутренний, черный&#10;&#10;Автоматически созданное описание">
            <a:extLst>
              <a:ext uri="{FF2B5EF4-FFF2-40B4-BE49-F238E27FC236}">
                <a16:creationId xmlns:a16="http://schemas.microsoft.com/office/drawing/2014/main" id="{18CC49E3-282B-48DA-8A58-2946C1891F6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8395" y="1265477"/>
            <a:ext cx="1917238" cy="2926848"/>
          </a:xfrm>
        </p:spPr>
      </p:pic>
      <p:pic>
        <p:nvPicPr>
          <p:cNvPr id="15" name="Рисунок 14" descr="Изображение выглядит как человек, женщина, девочка, держит&#10;&#10;Автоматически созданное описание">
            <a:extLst>
              <a:ext uri="{FF2B5EF4-FFF2-40B4-BE49-F238E27FC236}">
                <a16:creationId xmlns:a16="http://schemas.microsoft.com/office/drawing/2014/main" id="{58280343-D43D-4585-A87F-FBE7ADF22EE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0" b="-152"/>
          <a:stretch/>
        </p:blipFill>
        <p:spPr>
          <a:xfrm>
            <a:off x="810764" y="1221966"/>
            <a:ext cx="2058495" cy="2959842"/>
          </a:xfrm>
          <a:prstGeom prst="rect">
            <a:avLst/>
          </a:prstGeom>
        </p:spPr>
      </p:pic>
      <p:pic>
        <p:nvPicPr>
          <p:cNvPr id="17" name="Рисунок 16" descr="Изображение выглядит как женщина, старый, фотография, белый&#10;&#10;Автоматически созданное описание">
            <a:extLst>
              <a:ext uri="{FF2B5EF4-FFF2-40B4-BE49-F238E27FC236}">
                <a16:creationId xmlns:a16="http://schemas.microsoft.com/office/drawing/2014/main" id="{D3040AAC-A71C-4FB1-95E8-5910C21307B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88" r="5840"/>
          <a:stretch/>
        </p:blipFill>
        <p:spPr>
          <a:xfrm>
            <a:off x="6804090" y="1265477"/>
            <a:ext cx="1933764" cy="2959842"/>
          </a:xfrm>
          <a:prstGeom prst="rect">
            <a:avLst/>
          </a:prstGeom>
        </p:spPr>
      </p:pic>
      <p:pic>
        <p:nvPicPr>
          <p:cNvPr id="19" name="Рисунок 18" descr="Изображение выглядит как человек, женщина, черный, фотография&#10;&#10;Автоматически созданное описание">
            <a:extLst>
              <a:ext uri="{FF2B5EF4-FFF2-40B4-BE49-F238E27FC236}">
                <a16:creationId xmlns:a16="http://schemas.microsoft.com/office/drawing/2014/main" id="{85BB2E40-8BB5-42D3-8CFA-FB7280C64A7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9799" y="1275993"/>
            <a:ext cx="1953750" cy="293880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89FE471-9ADE-4642-A5FD-F71D02DBB56B}"/>
              </a:ext>
            </a:extLst>
          </p:cNvPr>
          <p:cNvSpPr txBox="1"/>
          <p:nvPr/>
        </p:nvSpPr>
        <p:spPr>
          <a:xfrm>
            <a:off x="3859799" y="4355128"/>
            <a:ext cx="1953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dirty="0" err="1"/>
              <a:t>Айседора</a:t>
            </a:r>
            <a:r>
              <a:rPr lang="uk-UA" dirty="0"/>
              <a:t> Дункан</a:t>
            </a:r>
            <a:endParaRPr lang="ru-UA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B21376F-26C0-42EA-ADAE-6D668F56C391}"/>
              </a:ext>
            </a:extLst>
          </p:cNvPr>
          <p:cNvSpPr txBox="1"/>
          <p:nvPr/>
        </p:nvSpPr>
        <p:spPr>
          <a:xfrm>
            <a:off x="1092050" y="4362360"/>
            <a:ext cx="1495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uk-UA" dirty="0" err="1"/>
              <a:t>Лої</a:t>
            </a:r>
            <a:r>
              <a:rPr lang="uk-UA" dirty="0"/>
              <a:t> Фуллер</a:t>
            </a:r>
            <a:endParaRPr lang="ru-UA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6343778-43F2-46E5-BD5D-C718ABF5BF88}"/>
              </a:ext>
            </a:extLst>
          </p:cNvPr>
          <p:cNvSpPr txBox="1"/>
          <p:nvPr/>
        </p:nvSpPr>
        <p:spPr>
          <a:xfrm>
            <a:off x="6948471" y="4362360"/>
            <a:ext cx="16450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uk-UA" dirty="0" err="1"/>
              <a:t>Рут</a:t>
            </a:r>
            <a:r>
              <a:rPr lang="uk-UA" dirty="0"/>
              <a:t> Сен Дені</a:t>
            </a:r>
            <a:endParaRPr lang="ru-UA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5D279E6-CE73-4F9F-9A11-560AAF1F544E}"/>
              </a:ext>
            </a:extLst>
          </p:cNvPr>
          <p:cNvSpPr txBox="1"/>
          <p:nvPr/>
        </p:nvSpPr>
        <p:spPr>
          <a:xfrm>
            <a:off x="9898978" y="4355128"/>
            <a:ext cx="1576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uk-UA" dirty="0"/>
              <a:t>Мері </a:t>
            </a:r>
            <a:r>
              <a:rPr lang="uk-UA" dirty="0" err="1"/>
              <a:t>Вігман</a:t>
            </a:r>
            <a:endParaRPr lang="ru-UA" dirty="0"/>
          </a:p>
        </p:txBody>
      </p:sp>
    </p:spTree>
    <p:extLst>
      <p:ext uri="{BB962C8B-B14F-4D97-AF65-F5344CB8AC3E}">
        <p14:creationId xmlns:p14="http://schemas.microsoft.com/office/powerpoint/2010/main" val="9972827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918F3DC-29E8-4115-AAD3-7DA619803B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5043"/>
            <a:ext cx="10515600" cy="954107"/>
          </a:xfrm>
        </p:spPr>
        <p:txBody>
          <a:bodyPr/>
          <a:lstStyle/>
          <a:p>
            <a:pPr algn="ctr"/>
            <a:r>
              <a:rPr lang="uk-UA" dirty="0" err="1"/>
              <a:t>Лої</a:t>
            </a:r>
            <a:r>
              <a:rPr lang="uk-UA" dirty="0"/>
              <a:t> Фуллер (1862 - 1928)</a:t>
            </a:r>
            <a:endParaRPr lang="ru-UA" dirty="0"/>
          </a:p>
        </p:txBody>
      </p:sp>
      <p:pic>
        <p:nvPicPr>
          <p:cNvPr id="5" name="Объект 4" descr="Изображение выглядит как внутренний, сидит, стол, смотрит&#10;&#10;Автоматически созданное описание">
            <a:extLst>
              <a:ext uri="{FF2B5EF4-FFF2-40B4-BE49-F238E27FC236}">
                <a16:creationId xmlns:a16="http://schemas.microsoft.com/office/drawing/2014/main" id="{3EDB5F14-7ECA-49CA-8BEF-432EA2502B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2124" y="1657351"/>
            <a:ext cx="6334451" cy="432705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11731FC-692B-4433-81B5-C84B2378A711}"/>
              </a:ext>
            </a:extLst>
          </p:cNvPr>
          <p:cNvSpPr txBox="1"/>
          <p:nvPr/>
        </p:nvSpPr>
        <p:spPr>
          <a:xfrm>
            <a:off x="276223" y="1657351"/>
            <a:ext cx="52196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800" dirty="0"/>
              <a:t>Танець серпантин.</a:t>
            </a:r>
            <a:endParaRPr lang="ru-UA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AC4C23-E953-4391-B307-89B475184D14}"/>
              </a:ext>
            </a:extLst>
          </p:cNvPr>
          <p:cNvSpPr txBox="1"/>
          <p:nvPr/>
        </p:nvSpPr>
        <p:spPr>
          <a:xfrm>
            <a:off x="274249" y="2482050"/>
            <a:ext cx="521969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800" dirty="0"/>
              <a:t>Поєднання світла,</a:t>
            </a:r>
          </a:p>
          <a:p>
            <a:r>
              <a:rPr lang="uk-UA" sz="2800" dirty="0"/>
              <a:t>кольору та рухів,</a:t>
            </a:r>
          </a:p>
          <a:p>
            <a:r>
              <a:rPr lang="uk-UA" sz="2800" dirty="0"/>
              <a:t>зосереджених на </a:t>
            </a:r>
          </a:p>
          <a:p>
            <a:r>
              <a:rPr lang="uk-UA" sz="2800" dirty="0"/>
              <a:t>силуетній присутності</a:t>
            </a:r>
          </a:p>
          <a:p>
            <a:r>
              <a:rPr lang="uk-UA" sz="2800" dirty="0"/>
              <a:t>танцюриста.</a:t>
            </a:r>
            <a:endParaRPr lang="ru-UA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AE931B-EB89-4A21-8A8C-09C45049E648}"/>
              </a:ext>
            </a:extLst>
          </p:cNvPr>
          <p:cNvSpPr txBox="1"/>
          <p:nvPr/>
        </p:nvSpPr>
        <p:spPr>
          <a:xfrm>
            <a:off x="274249" y="5030299"/>
            <a:ext cx="525175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dirty="0"/>
              <a:t>Танець – це рух,</a:t>
            </a:r>
          </a:p>
          <a:p>
            <a:r>
              <a:rPr lang="uk-UA" sz="2800" dirty="0"/>
              <a:t>рух – це вираження </a:t>
            </a:r>
            <a:r>
              <a:rPr lang="uk-UA" sz="2800" dirty="0" err="1"/>
              <a:t>відчуттів</a:t>
            </a:r>
            <a:endParaRPr lang="ru-UA" sz="2800" dirty="0"/>
          </a:p>
        </p:txBody>
      </p:sp>
    </p:spTree>
    <p:extLst>
      <p:ext uri="{BB962C8B-B14F-4D97-AF65-F5344CB8AC3E}">
        <p14:creationId xmlns:p14="http://schemas.microsoft.com/office/powerpoint/2010/main" val="37395906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6FC2A63-511E-40C6-A2A9-46606DDF1E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57263"/>
          </a:xfrm>
        </p:spPr>
        <p:txBody>
          <a:bodyPr/>
          <a:lstStyle/>
          <a:p>
            <a:pPr algn="ctr"/>
            <a:r>
              <a:rPr lang="uk-UA" dirty="0" err="1"/>
              <a:t>Айседора</a:t>
            </a:r>
            <a:r>
              <a:rPr lang="uk-UA" dirty="0"/>
              <a:t> Дункан (1877 – 1927)</a:t>
            </a:r>
            <a:endParaRPr lang="ru-UA" dirty="0"/>
          </a:p>
        </p:txBody>
      </p:sp>
      <p:pic>
        <p:nvPicPr>
          <p:cNvPr id="9" name="Объект 8" descr="Изображение выглядит как человек, спорт, внешний, проигрыватель&#10;&#10;Автоматически созданное описание">
            <a:extLst>
              <a:ext uri="{FF2B5EF4-FFF2-40B4-BE49-F238E27FC236}">
                <a16:creationId xmlns:a16="http://schemas.microsoft.com/office/drawing/2014/main" id="{B5445611-2849-45D5-92A0-B697AB14F4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3562" y="1653664"/>
            <a:ext cx="3530288" cy="4839211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4B801BD-A565-45B2-8374-5EE7121FF514}"/>
              </a:ext>
            </a:extLst>
          </p:cNvPr>
          <p:cNvSpPr txBox="1"/>
          <p:nvPr/>
        </p:nvSpPr>
        <p:spPr>
          <a:xfrm>
            <a:off x="438150" y="1613118"/>
            <a:ext cx="5814412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dirty="0"/>
              <a:t>Я йшла за своєю фантазією</a:t>
            </a:r>
            <a:endParaRPr lang="en-US" sz="2800" dirty="0"/>
          </a:p>
          <a:p>
            <a:r>
              <a:rPr lang="uk-UA" sz="2800" dirty="0"/>
              <a:t> і імпровізувала, вивчаючи</a:t>
            </a:r>
            <a:endParaRPr lang="en-US" sz="2800" dirty="0"/>
          </a:p>
          <a:p>
            <a:r>
              <a:rPr lang="uk-UA" sz="2800" dirty="0"/>
              <a:t> будь-який образ, що приходив</a:t>
            </a:r>
            <a:endParaRPr lang="en-US" sz="2800" dirty="0"/>
          </a:p>
          <a:p>
            <a:r>
              <a:rPr lang="uk-UA" sz="2800" dirty="0"/>
              <a:t> в моє серце </a:t>
            </a:r>
            <a:endParaRPr lang="ru-UA" sz="2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3574AF9-5A63-4268-9C05-3C9EF6C26488}"/>
              </a:ext>
            </a:extLst>
          </p:cNvPr>
          <p:cNvSpPr txBox="1"/>
          <p:nvPr/>
        </p:nvSpPr>
        <p:spPr>
          <a:xfrm>
            <a:off x="438150" y="4073269"/>
            <a:ext cx="7640233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dirty="0"/>
              <a:t>Я віддавалась своїй фантазії і </a:t>
            </a:r>
            <a:endParaRPr lang="en-US" sz="2800" dirty="0"/>
          </a:p>
          <a:p>
            <a:r>
              <a:rPr lang="uk-UA" sz="2800" dirty="0"/>
              <a:t>імпровізувала, навчаючи всьому</a:t>
            </a:r>
            <a:endParaRPr lang="en-US" sz="2800" dirty="0"/>
          </a:p>
          <a:p>
            <a:r>
              <a:rPr lang="uk-UA" sz="2800" dirty="0"/>
              <a:t>красивому, що приходило мені в голову</a:t>
            </a:r>
            <a:endParaRPr lang="ru-UA" sz="2800" dirty="0"/>
          </a:p>
        </p:txBody>
      </p:sp>
    </p:spTree>
    <p:extLst>
      <p:ext uri="{BB962C8B-B14F-4D97-AF65-F5344CB8AC3E}">
        <p14:creationId xmlns:p14="http://schemas.microsoft.com/office/powerpoint/2010/main" val="40157916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0FF8E4-514B-415B-B402-99B16E1B57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uk-UA"/>
              <a:t>Рут Сен Дені (1879 – 1968)</a:t>
            </a:r>
            <a:endParaRPr lang="ru-UA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5C4837DD-1572-4766-9F83-5D59ABDEC7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0" t="1867" r="1994" b="934"/>
          <a:stretch/>
        </p:blipFill>
        <p:spPr>
          <a:xfrm>
            <a:off x="8124826" y="1781175"/>
            <a:ext cx="3619500" cy="47117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2496B00-D049-439B-884B-6FC3ED713FEE}"/>
              </a:ext>
            </a:extLst>
          </p:cNvPr>
          <p:cNvSpPr txBox="1"/>
          <p:nvPr/>
        </p:nvSpPr>
        <p:spPr>
          <a:xfrm>
            <a:off x="447674" y="1781175"/>
            <a:ext cx="56483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800" dirty="0"/>
              <a:t>Відсутність системи у навчанні</a:t>
            </a:r>
            <a:endParaRPr lang="ru-UA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2719B9-C5A1-442C-BDFC-77630D64D9DA}"/>
              </a:ext>
            </a:extLst>
          </p:cNvPr>
          <p:cNvSpPr txBox="1"/>
          <p:nvPr/>
        </p:nvSpPr>
        <p:spPr>
          <a:xfrm>
            <a:off x="447674" y="2476500"/>
            <a:ext cx="45801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dirty="0"/>
              <a:t>Всебічний розвиток учнів</a:t>
            </a:r>
            <a:endParaRPr lang="ru-UA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74DAD5A-0D82-477D-824C-D430F615FE8D}"/>
              </a:ext>
            </a:extLst>
          </p:cNvPr>
          <p:cNvSpPr txBox="1"/>
          <p:nvPr/>
        </p:nvSpPr>
        <p:spPr>
          <a:xfrm>
            <a:off x="447674" y="3167390"/>
            <a:ext cx="2324672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800" dirty="0"/>
              <a:t>Танець модерн перетворився з </a:t>
            </a:r>
          </a:p>
          <a:p>
            <a:r>
              <a:rPr lang="uk-UA" sz="2800" dirty="0"/>
              <a:t>експерименту в танцювальну систему </a:t>
            </a:r>
          </a:p>
          <a:p>
            <a:r>
              <a:rPr lang="uk-UA" sz="2800" dirty="0"/>
              <a:t>зі своїми принципами, законами </a:t>
            </a:r>
          </a:p>
          <a:p>
            <a:r>
              <a:rPr lang="uk-UA" sz="2800" dirty="0"/>
              <a:t>технічного виконання.</a:t>
            </a:r>
            <a:endParaRPr lang="ru-UA" sz="2800" dirty="0"/>
          </a:p>
        </p:txBody>
      </p:sp>
    </p:spTree>
    <p:extLst>
      <p:ext uri="{BB962C8B-B14F-4D97-AF65-F5344CB8AC3E}">
        <p14:creationId xmlns:p14="http://schemas.microsoft.com/office/powerpoint/2010/main" val="15740781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CB527F6-C175-46E4-A7E1-889174D172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4175"/>
            <a:ext cx="10515600" cy="924342"/>
          </a:xfrm>
        </p:spPr>
        <p:txBody>
          <a:bodyPr/>
          <a:lstStyle/>
          <a:p>
            <a:pPr algn="ctr"/>
            <a:r>
              <a:rPr lang="uk-UA" dirty="0"/>
              <a:t>Мері </a:t>
            </a:r>
            <a:r>
              <a:rPr lang="uk-UA" dirty="0" err="1"/>
              <a:t>Вігман</a:t>
            </a:r>
            <a:r>
              <a:rPr lang="uk-UA" dirty="0"/>
              <a:t> (1886 - 1973)</a:t>
            </a:r>
            <a:endParaRPr lang="ru-UA" dirty="0"/>
          </a:p>
        </p:txBody>
      </p:sp>
      <p:pic>
        <p:nvPicPr>
          <p:cNvPr id="5" name="Объект 4" descr="Изображение выглядит как сидит, человек, женщина, молодой&#10;&#10;Автоматически созданное описание">
            <a:extLst>
              <a:ext uri="{FF2B5EF4-FFF2-40B4-BE49-F238E27FC236}">
                <a16:creationId xmlns:a16="http://schemas.microsoft.com/office/drawing/2014/main" id="{0A54C31F-838D-4AA3-A5B4-210A47AA9A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9658" y="1424703"/>
            <a:ext cx="5642551" cy="496544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3FBF074-C4F7-40C4-ADFF-08C7AB33C1CD}"/>
              </a:ext>
            </a:extLst>
          </p:cNvPr>
          <p:cNvSpPr txBox="1"/>
          <p:nvPr/>
        </p:nvSpPr>
        <p:spPr>
          <a:xfrm>
            <a:off x="289791" y="1424702"/>
            <a:ext cx="596986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dirty="0"/>
              <a:t>Імпровізація в танці - інструмент</a:t>
            </a:r>
          </a:p>
          <a:p>
            <a:r>
              <a:rPr lang="uk-UA" sz="2400" dirty="0"/>
              <a:t>розвитку рухів, засіб для</a:t>
            </a:r>
          </a:p>
          <a:p>
            <a:r>
              <a:rPr lang="uk-UA" sz="2400" dirty="0"/>
              <a:t>виконання і навіть метод</a:t>
            </a:r>
          </a:p>
          <a:p>
            <a:r>
              <a:rPr lang="uk-UA" sz="2400" dirty="0"/>
              <a:t>фізичної та психологічної терапії </a:t>
            </a:r>
            <a:endParaRPr lang="ru-UA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E1A487-A58D-4BC6-971B-DAD07A52D5BA}"/>
              </a:ext>
            </a:extLst>
          </p:cNvPr>
          <p:cNvSpPr txBox="1"/>
          <p:nvPr/>
        </p:nvSpPr>
        <p:spPr>
          <a:xfrm>
            <a:off x="289793" y="3190547"/>
            <a:ext cx="596986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dirty="0"/>
              <a:t>Імпровізація </a:t>
            </a:r>
            <a:r>
              <a:rPr lang="uk-UA" sz="2400" dirty="0" err="1"/>
              <a:t>Вігман</a:t>
            </a:r>
            <a:r>
              <a:rPr lang="uk-UA" sz="2400" dirty="0"/>
              <a:t> була свідомо </a:t>
            </a:r>
          </a:p>
          <a:p>
            <a:r>
              <a:rPr lang="uk-UA" sz="2400" dirty="0"/>
              <a:t>структурована для вирішення</a:t>
            </a:r>
          </a:p>
          <a:p>
            <a:r>
              <a:rPr lang="uk-UA" sz="2400" dirty="0"/>
              <a:t>конкретних питань щодо життєвого досвіду, формальних проблем та внутрішніх станів буття.</a:t>
            </a:r>
            <a:endParaRPr lang="ru-UA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CEC4C3-3237-4155-B7F4-B020B971C65F}"/>
              </a:ext>
            </a:extLst>
          </p:cNvPr>
          <p:cNvSpPr txBox="1"/>
          <p:nvPr/>
        </p:nvSpPr>
        <p:spPr>
          <a:xfrm>
            <a:off x="289791" y="5408177"/>
            <a:ext cx="59698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dirty="0"/>
              <a:t>Її захоплювали теми одержимості, </a:t>
            </a:r>
          </a:p>
          <a:p>
            <a:r>
              <a:rPr lang="uk-UA" sz="2400" dirty="0"/>
              <a:t>пристрасті, страху, відчаю, смерті.</a:t>
            </a:r>
            <a:endParaRPr lang="ru-UA" sz="2400" dirty="0"/>
          </a:p>
        </p:txBody>
      </p:sp>
    </p:spTree>
    <p:extLst>
      <p:ext uri="{BB962C8B-B14F-4D97-AF65-F5344CB8AC3E}">
        <p14:creationId xmlns:p14="http://schemas.microsoft.com/office/powerpoint/2010/main" val="1307916065"/>
      </p:ext>
    </p:extLst>
  </p:cSld>
  <p:clrMapOvr>
    <a:masterClrMapping/>
  </p:clrMapOvr>
</p:sld>
</file>

<file path=ppt/theme/theme1.xml><?xml version="1.0" encoding="utf-8"?>
<a:theme xmlns:a="http://schemas.openxmlformats.org/drawingml/2006/main" name="Шаблон с абстрактным меланхоличным оформлением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26713845_TF03460530" id="{15CAD117-A89C-408F-9ED5-932228B4E8EE}" vid="{8CE20380-6C5F-47FD-9E12-3AFDC80F9C2C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Слайды с абстрактным меланхоличным оформлением</Template>
  <TotalTime>153</TotalTime>
  <Words>500</Words>
  <Application>Microsoft Office PowerPoint</Application>
  <PresentationFormat>Широкоэкранный</PresentationFormat>
  <Paragraphs>95</Paragraphs>
  <Slides>17</Slides>
  <Notes>5</Notes>
  <HiddenSlides>0</HiddenSlides>
  <MMClips>3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17</vt:i4>
      </vt:variant>
    </vt:vector>
  </HeadingPairs>
  <TitlesOfParts>
    <vt:vector size="21" baseType="lpstr">
      <vt:lpstr>Arial</vt:lpstr>
      <vt:lpstr>Calibri</vt:lpstr>
      <vt:lpstr>Century Gothic</vt:lpstr>
      <vt:lpstr>Шаблон с абстрактным меланхоличным оформлением</vt:lpstr>
      <vt:lpstr>ІМПРОВІЗАЦІЯ В СУЧАСНІЙ ХОРЕОГРАФІЇ</vt:lpstr>
      <vt:lpstr>Імпровізація в танці - це мистецтво виконувати рухи без будь-якої попередньої підготовки. Імпровізація досліджує форму тіла, різні рівні взаємодії між тілом та свідомістю, динаміку тіла </vt:lpstr>
      <vt:lpstr>Гіпотеза</vt:lpstr>
      <vt:lpstr>Предмет дослідження</vt:lpstr>
      <vt:lpstr>ІМПРОВІЗАЦІЯ В ТАНЦІ МОДЕРН</vt:lpstr>
      <vt:lpstr>Лої Фуллер (1862 - 1928)</vt:lpstr>
      <vt:lpstr>Айседора Дункан (1877 – 1927)</vt:lpstr>
      <vt:lpstr>Рут Сен Дені (1879 – 1968)</vt:lpstr>
      <vt:lpstr>Мері Вігман (1886 - 1973)</vt:lpstr>
      <vt:lpstr>Дослідження кінесфери</vt:lpstr>
      <vt:lpstr>Кінесфера Рудольфа Лабана</vt:lpstr>
      <vt:lpstr>Схеми нахилів просторових гам</vt:lpstr>
      <vt:lpstr>Схема побудови ікосаедра Рудольфа фон Лабана</vt:lpstr>
      <vt:lpstr>Імпровізація Вільяма Форсайта</vt:lpstr>
      <vt:lpstr>Імпровізаційні технології</vt:lpstr>
      <vt:lpstr>Кінесфера Форсайта із  центром в середині тіла</vt:lpstr>
      <vt:lpstr>Імпровізація в період постмодерну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ІМПРОВІЗАЦІЯ В СУЧАСНІЙ ХОРЕОГРАФІЇ</dc:title>
  <dc:creator>Олександр Кіщук</dc:creator>
  <cp:lastModifiedBy>Олександр Кіщук</cp:lastModifiedBy>
  <cp:revision>2</cp:revision>
  <dcterms:created xsi:type="dcterms:W3CDTF">2020-01-26T10:35:57Z</dcterms:created>
  <dcterms:modified xsi:type="dcterms:W3CDTF">2020-01-26T19:49:01Z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Order">
    <vt:r8>74064600</vt:r8>
  </property>
  <property fmtid="{D5CDD505-2E9C-101B-9397-08002B2CF9AE}" pid="4" name="HiddenCategoryTags">
    <vt:lpwstr/>
  </property>
  <property fmtid="{D5CDD505-2E9C-101B-9397-08002B2CF9AE}" pid="5" name="InternalTags">
    <vt:lpwstr/>
  </property>
  <property fmtid="{D5CDD505-2E9C-101B-9397-08002B2CF9AE}" pid="6" name="FeatureTags">
    <vt:lpwstr/>
  </property>
  <property fmtid="{D5CDD505-2E9C-101B-9397-08002B2CF9AE}" pid="7" name="LocalizationTags">
    <vt:lpwstr/>
  </property>
  <property fmtid="{D5CDD505-2E9C-101B-9397-08002B2CF9AE}" pid="8" name="CategoryTags">
    <vt:lpwstr/>
  </property>
  <property fmtid="{D5CDD505-2E9C-101B-9397-08002B2CF9AE}" pid="9" name="Applications">
    <vt:lpwstr/>
  </property>
  <property fmtid="{D5CDD505-2E9C-101B-9397-08002B2CF9AE}" pid="10" name="CampaignTags">
    <vt:lpwstr/>
  </property>
  <property fmtid="{D5CDD505-2E9C-101B-9397-08002B2CF9AE}" pid="11" name="ScenarioTags">
    <vt:lpwstr/>
  </property>
</Properties>
</file>